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8"/>
  </p:notesMasterIdLst>
  <p:sldIdLst>
    <p:sldId id="256" r:id="rId5"/>
    <p:sldId id="262" r:id="rId6"/>
    <p:sldId id="263" r:id="rId7"/>
  </p:sldIdLst>
  <p:sldSz cx="12192000" cy="6858000"/>
  <p:notesSz cx="6886575" cy="10017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51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2" autoAdjust="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59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259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7A59872E-3A57-4136-A46D-240E989D4B2C}" type="datetimeFigureOut">
              <a:rPr lang="nb-NO" smtClean="0"/>
              <a:t>24.05.2024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7100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8658" y="4820741"/>
            <a:ext cx="5509260" cy="3944243"/>
          </a:xfrm>
          <a:prstGeom prst="rect">
            <a:avLst/>
          </a:prstGeom>
        </p:spPr>
        <p:txBody>
          <a:bodyPr vert="horz" lIns="96588" tIns="48294" rIns="96588" bIns="48294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514531"/>
            <a:ext cx="2984183" cy="502595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900799" y="9514531"/>
            <a:ext cx="2984183" cy="502595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D8A9390D-5680-4606-8B0F-1C05A129AFF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2275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120d49812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7100" cy="33797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120d49812aa_0_0:notes"/>
          <p:cNvSpPr txBox="1">
            <a:spLocks noGrp="1"/>
          </p:cNvSpPr>
          <p:nvPr>
            <p:ph type="body" idx="1"/>
          </p:nvPr>
        </p:nvSpPr>
        <p:spPr>
          <a:xfrm>
            <a:off x="688658" y="4820742"/>
            <a:ext cx="5509260" cy="3944407"/>
          </a:xfrm>
          <a:prstGeom prst="rect">
            <a:avLst/>
          </a:prstGeom>
        </p:spPr>
        <p:txBody>
          <a:bodyPr spcFirstLastPara="1" wrap="square" lIns="96572" tIns="48273" rIns="96572" bIns="48273" anchor="t" anchorCtr="0">
            <a:noAutofit/>
          </a:bodyPr>
          <a:lstStyle/>
          <a:p>
            <a:endParaRPr/>
          </a:p>
        </p:txBody>
      </p:sp>
      <p:sp>
        <p:nvSpPr>
          <p:cNvPr id="390" name="Google Shape;390;g120d49812aa_0_0:notes"/>
          <p:cNvSpPr txBox="1">
            <a:spLocks noGrp="1"/>
          </p:cNvSpPr>
          <p:nvPr>
            <p:ph type="sldNum" idx="12"/>
          </p:nvPr>
        </p:nvSpPr>
        <p:spPr>
          <a:xfrm>
            <a:off x="3900799" y="9514530"/>
            <a:ext cx="2984183" cy="502499"/>
          </a:xfrm>
          <a:prstGeom prst="rect">
            <a:avLst/>
          </a:prstGeom>
        </p:spPr>
        <p:txBody>
          <a:bodyPr spcFirstLastPara="1" wrap="square" lIns="96572" tIns="48273" rIns="96572" bIns="48273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sv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33" Type="http://schemas.openxmlformats.org/officeDocument/2006/relationships/image" Target="../media/image32.svg"/><Relationship Id="rId38" Type="http://schemas.openxmlformats.org/officeDocument/2006/relationships/image" Target="../media/image37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41" Type="http://schemas.openxmlformats.org/officeDocument/2006/relationships/image" Target="../media/image40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svg"/><Relationship Id="rId40" Type="http://schemas.openxmlformats.org/officeDocument/2006/relationships/image" Target="../media/image39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31" Type="http://schemas.openxmlformats.org/officeDocument/2006/relationships/image" Target="../media/image3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Relationship Id="rId30" Type="http://schemas.openxmlformats.org/officeDocument/2006/relationships/image" Target="../media/image29.png"/><Relationship Id="rId35" Type="http://schemas.openxmlformats.org/officeDocument/2006/relationships/image" Target="../media/image3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3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3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3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svg"/><Relationship Id="rId18" Type="http://schemas.openxmlformats.org/officeDocument/2006/relationships/image" Target="../media/image13.png"/><Relationship Id="rId26" Type="http://schemas.openxmlformats.org/officeDocument/2006/relationships/image" Target="../media/image21.png"/><Relationship Id="rId39" Type="http://schemas.openxmlformats.org/officeDocument/2006/relationships/image" Target="../media/image34.svg"/><Relationship Id="rId3" Type="http://schemas.openxmlformats.org/officeDocument/2006/relationships/image" Target="../media/image42.svg"/><Relationship Id="rId21" Type="http://schemas.openxmlformats.org/officeDocument/2006/relationships/image" Target="../media/image16.svg"/><Relationship Id="rId34" Type="http://schemas.openxmlformats.org/officeDocument/2006/relationships/image" Target="../media/image29.png"/><Relationship Id="rId42" Type="http://schemas.openxmlformats.org/officeDocument/2006/relationships/image" Target="../media/image44.png"/><Relationship Id="rId7" Type="http://schemas.openxmlformats.org/officeDocument/2006/relationships/image" Target="../media/image2.svg"/><Relationship Id="rId12" Type="http://schemas.openxmlformats.org/officeDocument/2006/relationships/image" Target="../media/image7.png"/><Relationship Id="rId17" Type="http://schemas.openxmlformats.org/officeDocument/2006/relationships/image" Target="../media/image12.svg"/><Relationship Id="rId25" Type="http://schemas.openxmlformats.org/officeDocument/2006/relationships/image" Target="../media/image20.svg"/><Relationship Id="rId33" Type="http://schemas.openxmlformats.org/officeDocument/2006/relationships/image" Target="../media/image28.svg"/><Relationship Id="rId38" Type="http://schemas.openxmlformats.org/officeDocument/2006/relationships/image" Target="../media/image33.png"/><Relationship Id="rId2" Type="http://schemas.openxmlformats.org/officeDocument/2006/relationships/image" Target="../media/image39.png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29" Type="http://schemas.openxmlformats.org/officeDocument/2006/relationships/image" Target="../media/image24.svg"/><Relationship Id="rId41" Type="http://schemas.openxmlformats.org/officeDocument/2006/relationships/image" Target="../media/image36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11" Type="http://schemas.openxmlformats.org/officeDocument/2006/relationships/image" Target="../media/image6.svg"/><Relationship Id="rId24" Type="http://schemas.openxmlformats.org/officeDocument/2006/relationships/image" Target="../media/image19.png"/><Relationship Id="rId32" Type="http://schemas.openxmlformats.org/officeDocument/2006/relationships/image" Target="../media/image27.png"/><Relationship Id="rId37" Type="http://schemas.openxmlformats.org/officeDocument/2006/relationships/image" Target="../media/image32.svg"/><Relationship Id="rId40" Type="http://schemas.openxmlformats.org/officeDocument/2006/relationships/image" Target="../media/image35.png"/><Relationship Id="rId5" Type="http://schemas.openxmlformats.org/officeDocument/2006/relationships/image" Target="../media/image38.svg"/><Relationship Id="rId15" Type="http://schemas.openxmlformats.org/officeDocument/2006/relationships/image" Target="../media/image10.svg"/><Relationship Id="rId23" Type="http://schemas.openxmlformats.org/officeDocument/2006/relationships/image" Target="../media/image18.svg"/><Relationship Id="rId28" Type="http://schemas.openxmlformats.org/officeDocument/2006/relationships/image" Target="../media/image23.png"/><Relationship Id="rId36" Type="http://schemas.openxmlformats.org/officeDocument/2006/relationships/image" Target="../media/image31.png"/><Relationship Id="rId10" Type="http://schemas.openxmlformats.org/officeDocument/2006/relationships/image" Target="../media/image5.png"/><Relationship Id="rId19" Type="http://schemas.openxmlformats.org/officeDocument/2006/relationships/image" Target="../media/image14.svg"/><Relationship Id="rId31" Type="http://schemas.openxmlformats.org/officeDocument/2006/relationships/image" Target="../media/image26.svg"/><Relationship Id="rId4" Type="http://schemas.openxmlformats.org/officeDocument/2006/relationships/image" Target="../media/image37.png"/><Relationship Id="rId9" Type="http://schemas.openxmlformats.org/officeDocument/2006/relationships/image" Target="../media/image4.svg"/><Relationship Id="rId14" Type="http://schemas.openxmlformats.org/officeDocument/2006/relationships/image" Target="../media/image9.png"/><Relationship Id="rId22" Type="http://schemas.openxmlformats.org/officeDocument/2006/relationships/image" Target="../media/image17.png"/><Relationship Id="rId27" Type="http://schemas.openxmlformats.org/officeDocument/2006/relationships/image" Target="../media/image22.svg"/><Relationship Id="rId30" Type="http://schemas.openxmlformats.org/officeDocument/2006/relationships/image" Target="../media/image25.png"/><Relationship Id="rId35" Type="http://schemas.openxmlformats.org/officeDocument/2006/relationships/image" Target="../media/image30.svg"/><Relationship Id="rId43" Type="http://schemas.openxmlformats.org/officeDocument/2006/relationships/image" Target="../media/image45.sv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19.png"/><Relationship Id="rId18" Type="http://schemas.openxmlformats.org/officeDocument/2006/relationships/image" Target="../media/image16.svg"/><Relationship Id="rId26" Type="http://schemas.openxmlformats.org/officeDocument/2006/relationships/image" Target="../media/image2.svg"/><Relationship Id="rId39" Type="http://schemas.openxmlformats.org/officeDocument/2006/relationships/image" Target="../media/image33.png"/><Relationship Id="rId3" Type="http://schemas.openxmlformats.org/officeDocument/2006/relationships/image" Target="../media/image42.svg"/><Relationship Id="rId21" Type="http://schemas.openxmlformats.org/officeDocument/2006/relationships/image" Target="../media/image5.png"/><Relationship Id="rId34" Type="http://schemas.openxmlformats.org/officeDocument/2006/relationships/image" Target="../media/image12.svg"/><Relationship Id="rId42" Type="http://schemas.openxmlformats.org/officeDocument/2006/relationships/image" Target="../media/image14.svg"/><Relationship Id="rId7" Type="http://schemas.openxmlformats.org/officeDocument/2006/relationships/image" Target="../media/image36.svg"/><Relationship Id="rId12" Type="http://schemas.openxmlformats.org/officeDocument/2006/relationships/image" Target="../media/image18.svg"/><Relationship Id="rId17" Type="http://schemas.openxmlformats.org/officeDocument/2006/relationships/image" Target="../media/image15.png"/><Relationship Id="rId25" Type="http://schemas.openxmlformats.org/officeDocument/2006/relationships/image" Target="../media/image1.png"/><Relationship Id="rId33" Type="http://schemas.openxmlformats.org/officeDocument/2006/relationships/image" Target="../media/image11.png"/><Relationship Id="rId38" Type="http://schemas.openxmlformats.org/officeDocument/2006/relationships/image" Target="../media/image32.svg"/><Relationship Id="rId2" Type="http://schemas.openxmlformats.org/officeDocument/2006/relationships/image" Target="../media/image39.png"/><Relationship Id="rId16" Type="http://schemas.openxmlformats.org/officeDocument/2006/relationships/image" Target="../media/image22.svg"/><Relationship Id="rId20" Type="http://schemas.openxmlformats.org/officeDocument/2006/relationships/image" Target="../media/image4.svg"/><Relationship Id="rId29" Type="http://schemas.openxmlformats.org/officeDocument/2006/relationships/image" Target="../media/image25.png"/><Relationship Id="rId4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11" Type="http://schemas.openxmlformats.org/officeDocument/2006/relationships/image" Target="../media/image17.png"/><Relationship Id="rId24" Type="http://schemas.openxmlformats.org/officeDocument/2006/relationships/image" Target="../media/image24.svg"/><Relationship Id="rId32" Type="http://schemas.openxmlformats.org/officeDocument/2006/relationships/image" Target="../media/image10.svg"/><Relationship Id="rId37" Type="http://schemas.openxmlformats.org/officeDocument/2006/relationships/image" Target="../media/image31.png"/><Relationship Id="rId40" Type="http://schemas.openxmlformats.org/officeDocument/2006/relationships/image" Target="../media/image34.svg"/><Relationship Id="rId5" Type="http://schemas.openxmlformats.org/officeDocument/2006/relationships/image" Target="../media/image38.svg"/><Relationship Id="rId15" Type="http://schemas.openxmlformats.org/officeDocument/2006/relationships/image" Target="../media/image21.png"/><Relationship Id="rId23" Type="http://schemas.openxmlformats.org/officeDocument/2006/relationships/image" Target="../media/image23.png"/><Relationship Id="rId28" Type="http://schemas.openxmlformats.org/officeDocument/2006/relationships/image" Target="../media/image28.svg"/><Relationship Id="rId36" Type="http://schemas.openxmlformats.org/officeDocument/2006/relationships/image" Target="../media/image30.svg"/><Relationship Id="rId10" Type="http://schemas.openxmlformats.org/officeDocument/2006/relationships/image" Target="../media/image46.png"/><Relationship Id="rId19" Type="http://schemas.openxmlformats.org/officeDocument/2006/relationships/image" Target="../media/image3.png"/><Relationship Id="rId31" Type="http://schemas.openxmlformats.org/officeDocument/2006/relationships/image" Target="../media/image9.png"/><Relationship Id="rId44" Type="http://schemas.openxmlformats.org/officeDocument/2006/relationships/image" Target="../media/image8.svg"/><Relationship Id="rId4" Type="http://schemas.openxmlformats.org/officeDocument/2006/relationships/image" Target="../media/image37.png"/><Relationship Id="rId9" Type="http://schemas.openxmlformats.org/officeDocument/2006/relationships/image" Target="../media/image45.svg"/><Relationship Id="rId14" Type="http://schemas.openxmlformats.org/officeDocument/2006/relationships/image" Target="../media/image20.svg"/><Relationship Id="rId22" Type="http://schemas.openxmlformats.org/officeDocument/2006/relationships/image" Target="../media/image6.svg"/><Relationship Id="rId27" Type="http://schemas.openxmlformats.org/officeDocument/2006/relationships/image" Target="../media/image27.png"/><Relationship Id="rId30" Type="http://schemas.openxmlformats.org/officeDocument/2006/relationships/image" Target="../media/image26.svg"/><Relationship Id="rId35" Type="http://schemas.openxmlformats.org/officeDocument/2006/relationships/image" Target="../media/image29.png"/><Relationship Id="rId43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3DB9E37-8BF8-B4FB-20E1-47F0A578F6BB}"/>
              </a:ext>
            </a:extLst>
          </p:cNvPr>
          <p:cNvSpPr/>
          <p:nvPr userDrawn="1"/>
        </p:nvSpPr>
        <p:spPr>
          <a:xfrm>
            <a:off x="0" y="5874357"/>
            <a:ext cx="12192000" cy="9836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6B5F40F1-D386-B3BC-8244-13C1A4743D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66866" y="6129884"/>
            <a:ext cx="303964" cy="414496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EDC878C-1452-024D-1BFB-759908463CA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33675" y="6129884"/>
            <a:ext cx="303964" cy="414497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002D2EB-E77A-9181-1B9A-66CF37292F6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00484" y="6129884"/>
            <a:ext cx="303964" cy="414496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7F33575-B646-2E99-E12D-E83CE97C72F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67293" y="6129884"/>
            <a:ext cx="303964" cy="414496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D994C30-265F-99A0-3C31-6C4E34AB539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34102" y="6129884"/>
            <a:ext cx="303964" cy="379955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FAFCC0EB-1594-C3BC-0A65-8A1560F05FC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400911" y="6129884"/>
            <a:ext cx="303964" cy="379955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5ABE3B5-169C-370A-4994-6A1C43259E5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767720" y="6129884"/>
            <a:ext cx="303964" cy="414497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B137AA03-9BA7-A6CF-9471-5B5A9EC21D4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134529" y="6129884"/>
            <a:ext cx="303964" cy="414497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2E9C65D8-7FC1-DE12-4944-8B93F38DEBEF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501338" y="6129884"/>
            <a:ext cx="303964" cy="37995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E305DF66-E427-6945-663F-CA90128818CF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868147" y="6129884"/>
            <a:ext cx="303964" cy="379955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BDC6CD69-F115-38AF-4AF9-7C3A91FD46E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234956" y="6129884"/>
            <a:ext cx="303964" cy="379955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CB5198E-9337-1A94-CEA1-44E0A64DABF7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601765" y="6129884"/>
            <a:ext cx="303964" cy="414496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5C3BBAFD-443B-E94A-12FA-7014FAC2E891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9968574" y="6129884"/>
            <a:ext cx="303964" cy="35072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F9BA14F4-7213-2E27-F38B-60947832272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0335383" y="6129884"/>
            <a:ext cx="303964" cy="414496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72A1AB32-F4E6-9B31-2E94-A3CDD28A34E8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0702192" y="6129884"/>
            <a:ext cx="303964" cy="414496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12E2E11E-D873-4619-1688-86457ED8324F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1069001" y="6129884"/>
            <a:ext cx="303964" cy="414496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EB93A48E-C593-E791-1BC9-4C6FF2FEB9A8}"/>
              </a:ext>
            </a:extLst>
          </p:cNvPr>
          <p:cNvPicPr>
            <a:picLocks noChangeAspect="1"/>
          </p:cNvPicPr>
          <p:nvPr userDrawn="1"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1435809" y="6129884"/>
            <a:ext cx="303964" cy="386863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6EE12CB3-7718-A7C8-1BC3-823592862A07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604209" y="6209994"/>
            <a:ext cx="4015419" cy="414495"/>
          </a:xfrm>
          <a:prstGeom prst="rect">
            <a:avLst/>
          </a:prstGeom>
        </p:spPr>
      </p:pic>
      <p:pic>
        <p:nvPicPr>
          <p:cNvPr id="30" name="logo_hvit" hidden="1">
            <a:extLst>
              <a:ext uri="{FF2B5EF4-FFF2-40B4-BE49-F238E27FC236}">
                <a16:creationId xmlns:a16="http://schemas.microsoft.com/office/drawing/2014/main" id="{F8F1EDC1-88CF-2EB9-3F87-65B7E9024121}"/>
              </a:ext>
            </a:extLst>
          </p:cNvPr>
          <p:cNvPicPr>
            <a:picLocks noChangeAspect="1"/>
          </p:cNvPicPr>
          <p:nvPr userDrawn="1"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922746" y="2146301"/>
            <a:ext cx="7995622" cy="1905000"/>
          </a:xfrm>
          <a:prstGeom prst="rect">
            <a:avLst/>
          </a:prstGeom>
        </p:spPr>
      </p:pic>
      <p:sp>
        <p:nvSpPr>
          <p:cNvPr id="3" name="addin_background" hidden="1">
            <a:extLst>
              <a:ext uri="{FF2B5EF4-FFF2-40B4-BE49-F238E27FC236}">
                <a16:creationId xmlns:a16="http://schemas.microsoft.com/office/drawing/2014/main" id="{29D45FEE-8624-6118-03A7-6AF73B938117}"/>
              </a:ext>
            </a:extLst>
          </p:cNvPr>
          <p:cNvSpPr/>
          <p:nvPr userDrawn="1"/>
        </p:nvSpPr>
        <p:spPr>
          <a:xfrm>
            <a:off x="240193" y="-619125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addin_background</a:t>
            </a:r>
            <a:endParaRPr lang="nb-NO" dirty="0"/>
          </a:p>
        </p:txBody>
      </p:sp>
      <p:sp>
        <p:nvSpPr>
          <p:cNvPr id="4" name="addin_colorlist" hidden="1">
            <a:extLst>
              <a:ext uri="{FF2B5EF4-FFF2-40B4-BE49-F238E27FC236}">
                <a16:creationId xmlns:a16="http://schemas.microsoft.com/office/drawing/2014/main" id="{650564A5-2678-72E7-6FDD-C4D7FE5E3A2D}"/>
              </a:ext>
            </a:extLst>
          </p:cNvPr>
          <p:cNvSpPr/>
          <p:nvPr userDrawn="1"/>
        </p:nvSpPr>
        <p:spPr>
          <a:xfrm>
            <a:off x="3059593" y="-619125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gronn,blaa</a:t>
            </a:r>
            <a:endParaRPr lang="nb-NO" dirty="0"/>
          </a:p>
        </p:txBody>
      </p:sp>
      <p:pic>
        <p:nvPicPr>
          <p:cNvPr id="6" name="logo_gronn" hidden="1">
            <a:extLst>
              <a:ext uri="{FF2B5EF4-FFF2-40B4-BE49-F238E27FC236}">
                <a16:creationId xmlns:a16="http://schemas.microsoft.com/office/drawing/2014/main" id="{77C3510D-8526-BC6B-0B31-C7C5C5152829}"/>
              </a:ext>
            </a:extLst>
          </p:cNvPr>
          <p:cNvPicPr>
            <a:picLocks noChangeAspect="1"/>
          </p:cNvPicPr>
          <p:nvPr userDrawn="1"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1922746" y="2146301"/>
            <a:ext cx="7995622" cy="1905000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8B7A35F-D757-8A36-7FFF-FD119F2A777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922746" y="2146301"/>
            <a:ext cx="7995622" cy="1905000"/>
          </a:xfrm>
          <a:blipFill>
            <a:blip r:embed="rId42"/>
            <a:stretch>
              <a:fillRect/>
            </a:stretch>
          </a:blipFill>
        </p:spPr>
        <p:txBody>
          <a:bodyPr>
            <a:normAutofit/>
          </a:bodyPr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 </a:t>
            </a:r>
            <a:endParaRPr lang="nb-NO"/>
          </a:p>
        </p:txBody>
      </p:sp>
      <p:sp>
        <p:nvSpPr>
          <p:cNvPr id="5" name="addin_logo" hidden="1">
            <a:extLst>
              <a:ext uri="{FF2B5EF4-FFF2-40B4-BE49-F238E27FC236}">
                <a16:creationId xmlns:a16="http://schemas.microsoft.com/office/drawing/2014/main" id="{B2B2B2DB-38CA-614F-4896-48F23D9D56DA}"/>
              </a:ext>
            </a:extLst>
          </p:cNvPr>
          <p:cNvSpPr/>
          <p:nvPr userDrawn="1"/>
        </p:nvSpPr>
        <p:spPr>
          <a:xfrm>
            <a:off x="240192" y="-1100440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addin_logo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6402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d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grønn" hidden="1">
            <a:extLst>
              <a:ext uri="{FF2B5EF4-FFF2-40B4-BE49-F238E27FC236}">
                <a16:creationId xmlns:a16="http://schemas.microsoft.com/office/drawing/2014/main" id="{AE54E560-7B50-7319-3C47-FD9E69B8E9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51" y="484768"/>
            <a:ext cx="2066899" cy="492450"/>
          </a:xfrm>
          <a:prstGeom prst="rect">
            <a:avLst/>
          </a:prstGeom>
        </p:spPr>
      </p:pic>
      <p:pic>
        <p:nvPicPr>
          <p:cNvPr id="4" name="logo_hvit" hidden="1">
            <a:extLst>
              <a:ext uri="{FF2B5EF4-FFF2-40B4-BE49-F238E27FC236}">
                <a16:creationId xmlns:a16="http://schemas.microsoft.com/office/drawing/2014/main" id="{7138F074-F1EF-497B-B700-8F19859885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551" y="484768"/>
            <a:ext cx="2066899" cy="49245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1B340B5-D2F1-20CE-F78F-F6F6CD6357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27200" y="1638300"/>
            <a:ext cx="4179888" cy="2857499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16F3A5C3-058B-1875-F523-3B65FB3F5C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578600" y="1638300"/>
            <a:ext cx="4179888" cy="2857499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F592527-45FE-4245-883A-B75C125AD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4732639"/>
            <a:ext cx="9031288" cy="729047"/>
          </a:xfrm>
        </p:spPr>
        <p:txBody>
          <a:bodyPr anchor="b">
            <a:normAutofit/>
          </a:bodyPr>
          <a:lstStyle>
            <a:lvl1pPr>
              <a:defRPr sz="3000" b="1">
                <a:solidFill>
                  <a:schemeClr val="lt1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B93209C-9B8E-B9F9-73B2-34FBFBB6F7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27199" y="5461687"/>
            <a:ext cx="9031288" cy="1037967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lt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addin_background" hidden="1">
            <a:extLst>
              <a:ext uri="{FF2B5EF4-FFF2-40B4-BE49-F238E27FC236}">
                <a16:creationId xmlns:a16="http://schemas.microsoft.com/office/drawing/2014/main" id="{50EE82D4-AA8B-BE8F-D240-3A047C92094C}"/>
              </a:ext>
            </a:extLst>
          </p:cNvPr>
          <p:cNvSpPr/>
          <p:nvPr userDrawn="1"/>
        </p:nvSpPr>
        <p:spPr>
          <a:xfrm>
            <a:off x="2381250" y="-771525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addin_background</a:t>
            </a:r>
            <a:endParaRPr lang="nb-NO" dirty="0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8EACA730-9176-C718-684B-F2E5BA3B9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1551" y="484768"/>
            <a:ext cx="2066899" cy="49245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9" name="addin_colorlist" hidden="1">
            <a:extLst>
              <a:ext uri="{FF2B5EF4-FFF2-40B4-BE49-F238E27FC236}">
                <a16:creationId xmlns:a16="http://schemas.microsoft.com/office/drawing/2014/main" id="{BCC0F405-B86E-D54F-3662-395AB0303A93}"/>
              </a:ext>
            </a:extLst>
          </p:cNvPr>
          <p:cNvSpPr/>
          <p:nvPr userDrawn="1"/>
        </p:nvSpPr>
        <p:spPr>
          <a:xfrm>
            <a:off x="4910137" y="-1214822"/>
            <a:ext cx="4652963" cy="7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gronn,blaa,lilla,orange,logo_menu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153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go_grønn" hidden="1">
            <a:extLst>
              <a:ext uri="{FF2B5EF4-FFF2-40B4-BE49-F238E27FC236}">
                <a16:creationId xmlns:a16="http://schemas.microsoft.com/office/drawing/2014/main" id="{B937FA07-4603-7955-77C6-12F9D2F8B0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1551" y="262345"/>
            <a:ext cx="2066899" cy="492450"/>
          </a:xfrm>
          <a:prstGeom prst="rect">
            <a:avLst/>
          </a:prstGeom>
        </p:spPr>
      </p:pic>
      <p:pic>
        <p:nvPicPr>
          <p:cNvPr id="10" name="logo_hvit" hidden="1">
            <a:extLst>
              <a:ext uri="{FF2B5EF4-FFF2-40B4-BE49-F238E27FC236}">
                <a16:creationId xmlns:a16="http://schemas.microsoft.com/office/drawing/2014/main" id="{662BBC9D-1984-97C5-4CDF-E1801B8D561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1551" y="262345"/>
            <a:ext cx="2066899" cy="492450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1B340B5-D2F1-20CE-F78F-F6F6CD6357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017140"/>
            <a:ext cx="12254458" cy="5840860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3" name="addin_background" hidden="1">
            <a:extLst>
              <a:ext uri="{FF2B5EF4-FFF2-40B4-BE49-F238E27FC236}">
                <a16:creationId xmlns:a16="http://schemas.microsoft.com/office/drawing/2014/main" id="{225A3736-DA95-F681-2E4A-DBF6678E3E20}"/>
              </a:ext>
            </a:extLst>
          </p:cNvPr>
          <p:cNvSpPr/>
          <p:nvPr userDrawn="1"/>
        </p:nvSpPr>
        <p:spPr>
          <a:xfrm>
            <a:off x="2381250" y="-771525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addin_background</a:t>
            </a:r>
            <a:endParaRPr lang="nb-NO" dirty="0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4E779B4B-8FC2-623E-2589-48EEE5B31A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1551" y="262345"/>
            <a:ext cx="2066899" cy="49245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2" name="addin_colorlist" hidden="1">
            <a:extLst>
              <a:ext uri="{FF2B5EF4-FFF2-40B4-BE49-F238E27FC236}">
                <a16:creationId xmlns:a16="http://schemas.microsoft.com/office/drawing/2014/main" id="{0783E279-5054-FBE8-297E-7CC6AEBB90F8}"/>
              </a:ext>
            </a:extLst>
          </p:cNvPr>
          <p:cNvSpPr/>
          <p:nvPr userDrawn="1"/>
        </p:nvSpPr>
        <p:spPr>
          <a:xfrm>
            <a:off x="4910137" y="-1214822"/>
            <a:ext cx="4652963" cy="7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gronn,blaa,lilla,orange,logo_menu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9128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logo_grønn" hidden="1">
            <a:extLst>
              <a:ext uri="{FF2B5EF4-FFF2-40B4-BE49-F238E27FC236}">
                <a16:creationId xmlns:a16="http://schemas.microsoft.com/office/drawing/2014/main" id="{CFD2840B-05E5-6F32-CBA4-7B0F1E6CE2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82750" y="1181453"/>
            <a:ext cx="2066899" cy="492450"/>
          </a:xfrm>
          <a:prstGeom prst="rect">
            <a:avLst/>
          </a:prstGeom>
        </p:spPr>
      </p:pic>
      <p:pic>
        <p:nvPicPr>
          <p:cNvPr id="11" name="logo_hvit" hidden="1">
            <a:extLst>
              <a:ext uri="{FF2B5EF4-FFF2-40B4-BE49-F238E27FC236}">
                <a16:creationId xmlns:a16="http://schemas.microsoft.com/office/drawing/2014/main" id="{C1BB1E64-18FB-D66E-3130-3C4917E8F8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82750" y="1181453"/>
            <a:ext cx="2066899" cy="492450"/>
          </a:xfrm>
          <a:prstGeom prst="rect">
            <a:avLst/>
          </a:prstGeom>
        </p:spPr>
      </p:pic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16F3A5C3-058B-1875-F523-3B65FB3F5CB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1370307"/>
            <a:ext cx="6096000" cy="4154193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F592527-45FE-4245-883A-B75C125AD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536" y="1994882"/>
            <a:ext cx="4179888" cy="729047"/>
          </a:xfrm>
        </p:spPr>
        <p:txBody>
          <a:bodyPr anchor="b">
            <a:normAutofit/>
          </a:bodyPr>
          <a:lstStyle>
            <a:lvl1pPr>
              <a:defRPr sz="3000" b="1">
                <a:solidFill>
                  <a:schemeClr val="lt1"/>
                </a:solidFill>
                <a:latin typeface="+mn-lt"/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B93209C-9B8E-B9F9-73B2-34FBFBB6F7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55535" y="3193830"/>
            <a:ext cx="4179888" cy="2330670"/>
          </a:xfrm>
        </p:spPr>
        <p:txBody>
          <a:bodyPr>
            <a:normAutofit/>
          </a:bodyPr>
          <a:lstStyle>
            <a:lvl1pPr marL="144000" indent="-144000">
              <a:buFont typeface="Arial" panose="020B0604020202020204" pitchFamily="34" charset="0"/>
              <a:buChar char="•"/>
              <a:defRPr sz="2600">
                <a:solidFill>
                  <a:schemeClr val="lt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addin_background" hidden="1">
            <a:extLst>
              <a:ext uri="{FF2B5EF4-FFF2-40B4-BE49-F238E27FC236}">
                <a16:creationId xmlns:a16="http://schemas.microsoft.com/office/drawing/2014/main" id="{9126D62A-FBE6-8BF4-F3B0-5D5D6CEB1525}"/>
              </a:ext>
            </a:extLst>
          </p:cNvPr>
          <p:cNvSpPr/>
          <p:nvPr userDrawn="1"/>
        </p:nvSpPr>
        <p:spPr>
          <a:xfrm>
            <a:off x="2381250" y="-771525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addin_background</a:t>
            </a:r>
            <a:endParaRPr lang="nb-NO" dirty="0"/>
          </a:p>
        </p:txBody>
      </p:sp>
      <p:sp>
        <p:nvSpPr>
          <p:cNvPr id="13" name="Plassholder for tekst 10">
            <a:extLst>
              <a:ext uri="{FF2B5EF4-FFF2-40B4-BE49-F238E27FC236}">
                <a16:creationId xmlns:a16="http://schemas.microsoft.com/office/drawing/2014/main" id="{00956A5B-9ACA-A036-8ED5-D2A8DBE26D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2750" y="1181453"/>
            <a:ext cx="2066899" cy="49245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2" name="addin_colorlist" hidden="1">
            <a:extLst>
              <a:ext uri="{FF2B5EF4-FFF2-40B4-BE49-F238E27FC236}">
                <a16:creationId xmlns:a16="http://schemas.microsoft.com/office/drawing/2014/main" id="{62FF13C8-69F0-0AA5-52AE-99610C599071}"/>
              </a:ext>
            </a:extLst>
          </p:cNvPr>
          <p:cNvSpPr/>
          <p:nvPr userDrawn="1"/>
        </p:nvSpPr>
        <p:spPr>
          <a:xfrm>
            <a:off x="4910137" y="-1214822"/>
            <a:ext cx="4652963" cy="7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gronn,blaa,lilla,orange,logo_menu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5666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lede kommuneskj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grønn" hidden="1">
            <a:extLst>
              <a:ext uri="{FF2B5EF4-FFF2-40B4-BE49-F238E27FC236}">
                <a16:creationId xmlns:a16="http://schemas.microsoft.com/office/drawing/2014/main" id="{0C255DA5-7D8C-182B-8F2F-5CA67E281D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981" y="551303"/>
            <a:ext cx="2066899" cy="492450"/>
          </a:xfrm>
          <a:prstGeom prst="rect">
            <a:avLst/>
          </a:prstGeom>
        </p:spPr>
      </p:pic>
      <p:pic>
        <p:nvPicPr>
          <p:cNvPr id="3" name="logo_hvit" hidden="1">
            <a:extLst>
              <a:ext uri="{FF2B5EF4-FFF2-40B4-BE49-F238E27FC236}">
                <a16:creationId xmlns:a16="http://schemas.microsoft.com/office/drawing/2014/main" id="{4B9F1DF4-E0A2-6E5E-02E3-FA7A927254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6981" y="551303"/>
            <a:ext cx="2066899" cy="492450"/>
          </a:xfrm>
          <a:prstGeom prst="rect">
            <a:avLst/>
          </a:prstGeom>
        </p:spPr>
      </p:pic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4A9EE50D-2F9B-50BD-4992-95190DF308C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0951298" cy="6852165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6B5F40F1-D386-B3BC-8244-13C1A4743D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88106" y="867262"/>
            <a:ext cx="167087" cy="227846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EDC878C-1452-024D-1BFB-759908463CA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88106" y="551303"/>
            <a:ext cx="167087" cy="227846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002D2EB-E77A-9181-1B9A-66CF37292F6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712573" y="551303"/>
            <a:ext cx="167087" cy="227846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7F33575-B646-2E99-E12D-E83CE97C72F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488106" y="1780085"/>
            <a:ext cx="167087" cy="227846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D994C30-265F-99A0-3C31-6C4E34AB539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488106" y="1183221"/>
            <a:ext cx="167087" cy="208859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FAFCC0EB-1594-C3BC-0A65-8A1560F05FC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712573" y="1183221"/>
            <a:ext cx="167087" cy="208859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5ABE3B5-169C-370A-4994-6A1C43259E5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1263639" y="1780085"/>
            <a:ext cx="167087" cy="227846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B137AA03-9BA7-A6CF-9471-5B5A9EC21D4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1263639" y="551303"/>
            <a:ext cx="167087" cy="227846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2E9C65D8-7FC1-DE12-4944-8B93F38DEBEF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1263638" y="254331"/>
            <a:ext cx="167087" cy="208859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E305DF66-E427-6945-663F-CA90128818C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1488105" y="254331"/>
            <a:ext cx="167087" cy="208859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BDC6CD69-F115-38AF-4AF9-7C3A91FD46EB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12573" y="254331"/>
            <a:ext cx="167087" cy="20885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1CB5198E-9337-1A94-CEA1-44E0A64DAB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263639" y="867262"/>
            <a:ext cx="167087" cy="227846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5C3BBAFD-443B-E94A-12FA-7014FAC2E891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1263639" y="1183221"/>
            <a:ext cx="167087" cy="192793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F9BA14F4-7213-2E27-F38B-609478322724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1712573" y="867262"/>
            <a:ext cx="167087" cy="227846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72A1AB32-F4E6-9B31-2E94-A3CDD28A34E8}"/>
              </a:ext>
            </a:extLst>
          </p:cNvPr>
          <p:cNvPicPr>
            <a:picLocks noChangeAspect="1"/>
          </p:cNvPicPr>
          <p:nvPr userDrawn="1"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1263639" y="1464127"/>
            <a:ext cx="167087" cy="227846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12E2E11E-D873-4619-1688-86457ED8324F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11488106" y="1464127"/>
            <a:ext cx="167087" cy="227846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EB93A48E-C593-E791-1BC9-4C6FF2FEB9A8}"/>
              </a:ext>
            </a:extLst>
          </p:cNvPr>
          <p:cNvPicPr>
            <a:picLocks noChangeAspect="1"/>
          </p:cNvPicPr>
          <p:nvPr userDrawn="1"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1712573" y="1464127"/>
            <a:ext cx="167087" cy="212656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id="{6EE12CB3-7718-A7C8-1BC3-823592862A07}"/>
              </a:ext>
            </a:extLst>
          </p:cNvPr>
          <p:cNvPicPr>
            <a:picLocks noChangeAspect="1"/>
          </p:cNvPicPr>
          <p:nvPr userDrawn="1"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11036300" y="6491693"/>
            <a:ext cx="1084774" cy="111976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3E56A74-83DD-4311-ED34-39200B6332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6981" y="551303"/>
            <a:ext cx="2056067" cy="489869"/>
          </a:xfrm>
          <a:blipFill dpi="0" rotWithShape="1">
            <a:blip r:embed="rId4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3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</a:lstStyle>
          <a:p>
            <a:pPr lvl="0"/>
            <a:r>
              <a:rPr lang="en-US" dirty="0"/>
              <a:t>          </a:t>
            </a:r>
          </a:p>
        </p:txBody>
      </p:sp>
      <p:sp>
        <p:nvSpPr>
          <p:cNvPr id="5" name="addin_colorlist" hidden="1">
            <a:extLst>
              <a:ext uri="{FF2B5EF4-FFF2-40B4-BE49-F238E27FC236}">
                <a16:creationId xmlns:a16="http://schemas.microsoft.com/office/drawing/2014/main" id="{4E1BF158-3026-2B7A-3C38-51DE67F94235}"/>
              </a:ext>
            </a:extLst>
          </p:cNvPr>
          <p:cNvSpPr/>
          <p:nvPr userDrawn="1"/>
        </p:nvSpPr>
        <p:spPr>
          <a:xfrm>
            <a:off x="4910137" y="-1214822"/>
            <a:ext cx="2371725" cy="7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logo_menu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400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lg kommuneskj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grønn" hidden="1">
            <a:extLst>
              <a:ext uri="{FF2B5EF4-FFF2-40B4-BE49-F238E27FC236}">
                <a16:creationId xmlns:a16="http://schemas.microsoft.com/office/drawing/2014/main" id="{BEC3A55E-C8F5-2506-D72C-01BF75491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981" y="551303"/>
            <a:ext cx="2066899" cy="492450"/>
          </a:xfrm>
          <a:prstGeom prst="rect">
            <a:avLst/>
          </a:prstGeom>
        </p:spPr>
      </p:pic>
      <p:pic>
        <p:nvPicPr>
          <p:cNvPr id="4" name="logo_hvit" hidden="1">
            <a:extLst>
              <a:ext uri="{FF2B5EF4-FFF2-40B4-BE49-F238E27FC236}">
                <a16:creationId xmlns:a16="http://schemas.microsoft.com/office/drawing/2014/main" id="{183D8787-84BF-7F4F-11E9-951E5899EB2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6981" y="551303"/>
            <a:ext cx="2066899" cy="492450"/>
          </a:xfrm>
          <a:prstGeom prst="rect">
            <a:avLst/>
          </a:prstGeom>
        </p:spPr>
      </p:pic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4A9EE50D-2F9B-50BD-4992-95190DF308C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0951298" cy="6852165"/>
          </a:xfrm>
          <a:solidFill>
            <a:schemeClr val="lt2"/>
          </a:solidFill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6EE12CB3-7718-A7C8-1BC3-823592862A0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36300" y="6491693"/>
            <a:ext cx="1084774" cy="111976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B3E56A74-83DD-4311-ED34-39200B6332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6981" y="551303"/>
            <a:ext cx="2056067" cy="489869"/>
          </a:xfr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200"/>
            </a:lvl1pPr>
          </a:lstStyle>
          <a:p>
            <a:pPr lvl="0"/>
            <a:r>
              <a:rPr lang="en-US" dirty="0"/>
              <a:t>          </a:t>
            </a:r>
          </a:p>
        </p:txBody>
      </p:sp>
      <p:sp>
        <p:nvSpPr>
          <p:cNvPr id="26" name="addin_colorlist" hidden="1">
            <a:extLst>
              <a:ext uri="{FF2B5EF4-FFF2-40B4-BE49-F238E27FC236}">
                <a16:creationId xmlns:a16="http://schemas.microsoft.com/office/drawing/2014/main" id="{B764624C-6E1B-7CE8-DB71-2371D7691A05}"/>
              </a:ext>
            </a:extLst>
          </p:cNvPr>
          <p:cNvSpPr/>
          <p:nvPr userDrawn="1"/>
        </p:nvSpPr>
        <p:spPr>
          <a:xfrm>
            <a:off x="4910137" y="-1214822"/>
            <a:ext cx="2371725" cy="7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logo_menu</a:t>
            </a:r>
            <a:endParaRPr lang="nb-NO" dirty="0"/>
          </a:p>
        </p:txBody>
      </p:sp>
      <p:sp>
        <p:nvSpPr>
          <p:cNvPr id="3" name="addin_logolist" hidden="1">
            <a:extLst>
              <a:ext uri="{FF2B5EF4-FFF2-40B4-BE49-F238E27FC236}">
                <a16:creationId xmlns:a16="http://schemas.microsoft.com/office/drawing/2014/main" id="{2A0E3BBB-4958-1B58-4DEA-154131CC7A1F}"/>
              </a:ext>
            </a:extLst>
          </p:cNvPr>
          <p:cNvSpPr/>
          <p:nvPr userDrawn="1"/>
        </p:nvSpPr>
        <p:spPr>
          <a:xfrm>
            <a:off x="240192" y="-1100440"/>
            <a:ext cx="23717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addin_logo</a:t>
            </a:r>
            <a:endParaRPr lang="nb-NO" dirty="0"/>
          </a:p>
        </p:txBody>
      </p:sp>
      <p:sp>
        <p:nvSpPr>
          <p:cNvPr id="5" name="Logoplassholder">
            <a:extLst>
              <a:ext uri="{FF2B5EF4-FFF2-40B4-BE49-F238E27FC236}">
                <a16:creationId xmlns:a16="http://schemas.microsoft.com/office/drawing/2014/main" id="{38ECAE41-23BC-E99C-0CEE-E6B018A20F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269410" y="252033"/>
            <a:ext cx="612077" cy="765097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txBody>
          <a:bodyPr>
            <a:normAutofit/>
          </a:bodyPr>
          <a:lstStyle>
            <a:lvl1pPr>
              <a:defRPr sz="2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pic>
        <p:nvPicPr>
          <p:cNvPr id="8" name="kommuneshape_Hemnes" hidden="1">
            <a:extLst>
              <a:ext uri="{FF2B5EF4-FFF2-40B4-BE49-F238E27FC236}">
                <a16:creationId xmlns:a16="http://schemas.microsoft.com/office/drawing/2014/main" id="{0884369B-D31F-9073-D93B-DBAD57A0B64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65097"/>
          </a:xfrm>
          <a:prstGeom prst="rect">
            <a:avLst/>
          </a:prstGeom>
        </p:spPr>
      </p:pic>
      <p:pic>
        <p:nvPicPr>
          <p:cNvPr id="9" name="kommuneshape_Lurøy" hidden="1">
            <a:extLst>
              <a:ext uri="{FF2B5EF4-FFF2-40B4-BE49-F238E27FC236}">
                <a16:creationId xmlns:a16="http://schemas.microsoft.com/office/drawing/2014/main" id="{C1632FE0-28D2-E742-00E3-6BAF96FD57B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65097"/>
          </a:xfrm>
          <a:prstGeom prst="rect">
            <a:avLst/>
          </a:prstGeom>
        </p:spPr>
      </p:pic>
      <p:pic>
        <p:nvPicPr>
          <p:cNvPr id="10" name="kommuneshape_Nesna" hidden="1">
            <a:extLst>
              <a:ext uri="{FF2B5EF4-FFF2-40B4-BE49-F238E27FC236}">
                <a16:creationId xmlns:a16="http://schemas.microsoft.com/office/drawing/2014/main" id="{E9F9237A-5B2F-EEDA-B77F-E282B7B10AB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65097"/>
          </a:xfrm>
          <a:prstGeom prst="rect">
            <a:avLst/>
          </a:prstGeom>
        </p:spPr>
      </p:pic>
      <p:pic>
        <p:nvPicPr>
          <p:cNvPr id="11" name="kommuneshape_Alstahaug" hidden="1">
            <a:extLst>
              <a:ext uri="{FF2B5EF4-FFF2-40B4-BE49-F238E27FC236}">
                <a16:creationId xmlns:a16="http://schemas.microsoft.com/office/drawing/2014/main" id="{7277FB1E-25CA-FF8B-3B49-322C1426C6ED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2" name="kommuneshape_Herøy" hidden="1">
            <a:extLst>
              <a:ext uri="{FF2B5EF4-FFF2-40B4-BE49-F238E27FC236}">
                <a16:creationId xmlns:a16="http://schemas.microsoft.com/office/drawing/2014/main" id="{60FD8F19-884B-EEE5-86D6-B99663A5D32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3" name="kommuneshape_Dønna" hidden="1">
            <a:extLst>
              <a:ext uri="{FF2B5EF4-FFF2-40B4-BE49-F238E27FC236}">
                <a16:creationId xmlns:a16="http://schemas.microsoft.com/office/drawing/2014/main" id="{A05E9979-BD6B-0DF3-8EA4-DA9C724BF996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4" name="kommuneshape_Hattfjelldal" hidden="1">
            <a:extLst>
              <a:ext uri="{FF2B5EF4-FFF2-40B4-BE49-F238E27FC236}">
                <a16:creationId xmlns:a16="http://schemas.microsoft.com/office/drawing/2014/main" id="{D8A9A401-8497-E64F-14AB-2D3BA0189FF6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5" name="kommuneshape_Vevelstad" hidden="1">
            <a:extLst>
              <a:ext uri="{FF2B5EF4-FFF2-40B4-BE49-F238E27FC236}">
                <a16:creationId xmlns:a16="http://schemas.microsoft.com/office/drawing/2014/main" id="{FBE8091D-BCA3-5D33-B14B-8A8C21EF7D69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6" name="kommuneshape_Brønnøy" hidden="1">
            <a:extLst>
              <a:ext uri="{FF2B5EF4-FFF2-40B4-BE49-F238E27FC236}">
                <a16:creationId xmlns:a16="http://schemas.microsoft.com/office/drawing/2014/main" id="{2FE760B3-91AF-B5B4-BE1D-1D885DEC74D7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17" name="kommuneshape_Rana" hidden="1">
            <a:extLst>
              <a:ext uri="{FF2B5EF4-FFF2-40B4-BE49-F238E27FC236}">
                <a16:creationId xmlns:a16="http://schemas.microsoft.com/office/drawing/2014/main" id="{BB89745C-1E7A-8E6B-50E6-348590E54FD8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06244"/>
          </a:xfrm>
          <a:prstGeom prst="rect">
            <a:avLst/>
          </a:prstGeom>
        </p:spPr>
      </p:pic>
      <p:pic>
        <p:nvPicPr>
          <p:cNvPr id="18" name="kommuneshape_Rødøy" hidden="1">
            <a:extLst>
              <a:ext uri="{FF2B5EF4-FFF2-40B4-BE49-F238E27FC236}">
                <a16:creationId xmlns:a16="http://schemas.microsoft.com/office/drawing/2014/main" id="{507098F9-CD9D-AE67-453E-D33707461865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65097"/>
          </a:xfrm>
          <a:prstGeom prst="rect">
            <a:avLst/>
          </a:prstGeom>
        </p:spPr>
      </p:pic>
      <p:pic>
        <p:nvPicPr>
          <p:cNvPr id="19" name="kommuneshape_Træna" hidden="1">
            <a:extLst>
              <a:ext uri="{FF2B5EF4-FFF2-40B4-BE49-F238E27FC236}">
                <a16:creationId xmlns:a16="http://schemas.microsoft.com/office/drawing/2014/main" id="{F7E50B8C-28AA-BED4-180C-405937F180C6}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65097"/>
          </a:xfrm>
          <a:prstGeom prst="rect">
            <a:avLst/>
          </a:prstGeom>
        </p:spPr>
      </p:pic>
      <p:pic>
        <p:nvPicPr>
          <p:cNvPr id="20" name="kommuneshape_Leirfjord" hidden="1">
            <a:extLst>
              <a:ext uri="{FF2B5EF4-FFF2-40B4-BE49-F238E27FC236}">
                <a16:creationId xmlns:a16="http://schemas.microsoft.com/office/drawing/2014/main" id="{E71016F0-0227-03AF-C6C3-807E30ABE869}"/>
              </a:ext>
            </a:extLst>
          </p:cNvPr>
          <p:cNvPicPr>
            <a:picLocks noChangeAspect="1"/>
          </p:cNvPicPr>
          <p:nvPr userDrawn="1"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21" name="kommuneshape_Sømna" hidden="1">
            <a:extLst>
              <a:ext uri="{FF2B5EF4-FFF2-40B4-BE49-F238E27FC236}">
                <a16:creationId xmlns:a16="http://schemas.microsoft.com/office/drawing/2014/main" id="{9837DBAD-F064-A24F-1A80-02AE5603BF44}"/>
              </a:ext>
            </a:extLst>
          </p:cNvPr>
          <p:cNvPicPr>
            <a:picLocks noChangeAspect="1"/>
          </p:cNvPicPr>
          <p:nvPr userDrawn="1"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22" name="kommuneshape_Vefsn" hidden="1">
            <a:extLst>
              <a:ext uri="{FF2B5EF4-FFF2-40B4-BE49-F238E27FC236}">
                <a16:creationId xmlns:a16="http://schemas.microsoft.com/office/drawing/2014/main" id="{8E583AFB-3E2A-10BA-71C4-B899D8E5C3C4}"/>
              </a:ext>
            </a:extLst>
          </p:cNvPr>
          <p:cNvPicPr>
            <a:picLocks noChangeAspect="1"/>
          </p:cNvPicPr>
          <p:nvPr userDrawn="1"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779006"/>
          </a:xfrm>
          <a:prstGeom prst="rect">
            <a:avLst/>
          </a:prstGeom>
        </p:spPr>
      </p:pic>
      <p:pic>
        <p:nvPicPr>
          <p:cNvPr id="23" name="kommuneshape_Grane" hidden="1">
            <a:extLst>
              <a:ext uri="{FF2B5EF4-FFF2-40B4-BE49-F238E27FC236}">
                <a16:creationId xmlns:a16="http://schemas.microsoft.com/office/drawing/2014/main" id="{BD15446C-DC23-4F74-F16F-E85F55EC785F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  <p:pic>
        <p:nvPicPr>
          <p:cNvPr id="24" name="kommuneshape_Vega" hidden="1">
            <a:extLst>
              <a:ext uri="{FF2B5EF4-FFF2-40B4-BE49-F238E27FC236}">
                <a16:creationId xmlns:a16="http://schemas.microsoft.com/office/drawing/2014/main" id="{2678E49B-2101-318E-3289-399912AA18CB}"/>
              </a:ext>
            </a:extLst>
          </p:cNvPr>
          <p:cNvPicPr>
            <a:picLocks noChangeAspect="1"/>
          </p:cNvPicPr>
          <p:nvPr userDrawn="1"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11269408" y="252032"/>
            <a:ext cx="612077" cy="83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67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442913" y="432000"/>
            <a:ext cx="11306175" cy="1387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  <a:defRPr sz="3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3" name="Google Shape;113;p17"/>
          <p:cNvSpPr txBox="1">
            <a:spLocks noGrp="1"/>
          </p:cNvSpPr>
          <p:nvPr>
            <p:ph type="sldNum" idx="12"/>
          </p:nvPr>
        </p:nvSpPr>
        <p:spPr>
          <a:xfrm>
            <a:off x="8218489" y="6492240"/>
            <a:ext cx="353060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630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F11545-5C87-4CA3-9285-BA678D6A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1E85A-98F5-64FB-056C-DC28DA570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93BA5-7AD4-A080-5C15-6614CF64F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487FE-4F6A-4780-8F69-1A2D97B0B2A0}" type="datetimeFigureOut">
              <a:rPr lang="en-US" smtClean="0"/>
              <a:t>5/24/2024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01A10-2679-0039-0DDA-C0572B61F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88C68-13CB-A1C9-D134-8DBF497B9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893A1-DD2A-40EB-8D2C-ADB7A46498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astId" hidden="1">
            <a:extLst>
              <a:ext uri="{FF2B5EF4-FFF2-40B4-BE49-F238E27FC236}">
                <a16:creationId xmlns:a16="http://schemas.microsoft.com/office/drawing/2014/main" id="{0E36595A-A248-BCC1-914A-49D67134880C}"/>
              </a:ext>
            </a:extLst>
          </p:cNvPr>
          <p:cNvSpPr/>
          <p:nvPr userDrawn="1"/>
        </p:nvSpPr>
        <p:spPr>
          <a:xfrm>
            <a:off x="165100" y="-495300"/>
            <a:ext cx="1473200" cy="365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/>
              <a:t>blaa</a:t>
            </a:r>
          </a:p>
        </p:txBody>
      </p:sp>
    </p:spTree>
    <p:extLst>
      <p:ext uri="{BB962C8B-B14F-4D97-AF65-F5344CB8AC3E}">
        <p14:creationId xmlns:p14="http://schemas.microsoft.com/office/powerpoint/2010/main" val="270058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723" r:id="rId5"/>
    <p:sldLayoutId id="2147483724" r:id="rId6"/>
    <p:sldLayoutId id="214748372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ogo_">
            <a:extLst>
              <a:ext uri="{FF2B5EF4-FFF2-40B4-BE49-F238E27FC236}">
                <a16:creationId xmlns:a16="http://schemas.microsoft.com/office/drawing/2014/main" id="{470661F8-AD5C-07D2-4264-08A2AE1FE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2746" y="2146301"/>
            <a:ext cx="7995622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13;p68">
            <a:extLst>
              <a:ext uri="{FF2B5EF4-FFF2-40B4-BE49-F238E27FC236}">
                <a16:creationId xmlns:a16="http://schemas.microsoft.com/office/drawing/2014/main" id="{CDE2EBA8-EE10-977E-EFA7-0877A7580526}"/>
              </a:ext>
            </a:extLst>
          </p:cNvPr>
          <p:cNvSpPr/>
          <p:nvPr/>
        </p:nvSpPr>
        <p:spPr>
          <a:xfrm>
            <a:off x="9763733" y="1941539"/>
            <a:ext cx="1913954" cy="684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bg2">
                    <a:lumMod val="90000"/>
                  </a:schemeClr>
                </a:solidFill>
              </a:rPr>
              <a:t>Back-up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bg2">
                    <a:lumMod val="90000"/>
                  </a:schemeClr>
                </a:solidFill>
              </a:rPr>
              <a:t>Endelig vedtak om godkjenning av tjenesteavtaler i SSU?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bg2">
                    <a:lumMod val="90000"/>
                  </a:schemeClr>
                </a:solidFill>
              </a:rPr>
              <a:t>16.09.24</a:t>
            </a:r>
            <a:endParaRPr sz="1000" dirty="0">
              <a:solidFill>
                <a:schemeClr val="bg2">
                  <a:lumMod val="90000"/>
                </a:schemeClr>
              </a:solidFill>
            </a:endParaRPr>
          </a:p>
          <a:p>
            <a:pPr marL="0" marR="0" lvl="0" indent="0" algn="l" rtl="0">
              <a:spcBef>
                <a:spcPts val="171"/>
              </a:spcBef>
              <a:spcAft>
                <a:spcPts val="0"/>
              </a:spcAft>
              <a:buNone/>
            </a:pPr>
            <a:endParaRPr sz="900" dirty="0">
              <a:solidFill>
                <a:schemeClr val="bg2">
                  <a:lumMod val="90000"/>
                </a:schemeClr>
              </a:solidFill>
            </a:endParaRPr>
          </a:p>
        </p:txBody>
      </p:sp>
      <p:cxnSp>
        <p:nvCxnSpPr>
          <p:cNvPr id="24" name="Google Shape;416;p68">
            <a:extLst>
              <a:ext uri="{FF2B5EF4-FFF2-40B4-BE49-F238E27FC236}">
                <a16:creationId xmlns:a16="http://schemas.microsoft.com/office/drawing/2014/main" id="{B488A269-0D85-96D1-1891-613999CDC96B}"/>
              </a:ext>
            </a:extLst>
          </p:cNvPr>
          <p:cNvCxnSpPr>
            <a:cxnSpLocks/>
            <a:stCxn id="26" idx="0"/>
            <a:endCxn id="22" idx="2"/>
          </p:cNvCxnSpPr>
          <p:nvPr/>
        </p:nvCxnSpPr>
        <p:spPr>
          <a:xfrm flipV="1">
            <a:off x="9764448" y="2306319"/>
            <a:ext cx="214" cy="3876919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6" name="Google Shape;418;p68">
            <a:extLst>
              <a:ext uri="{FF2B5EF4-FFF2-40B4-BE49-F238E27FC236}">
                <a16:creationId xmlns:a16="http://schemas.microsoft.com/office/drawing/2014/main" id="{323F37F0-0F80-136F-599C-CFA02D577E4E}"/>
              </a:ext>
            </a:extLst>
          </p:cNvPr>
          <p:cNvCxnSpPr>
            <a:cxnSpLocks/>
            <a:stCxn id="775" idx="0"/>
            <a:endCxn id="695" idx="2"/>
          </p:cNvCxnSpPr>
          <p:nvPr/>
        </p:nvCxnSpPr>
        <p:spPr>
          <a:xfrm flipH="1" flipV="1">
            <a:off x="8062414" y="2825437"/>
            <a:ext cx="16363" cy="3362331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8" name="Google Shape;418;p68">
            <a:extLst>
              <a:ext uri="{FF2B5EF4-FFF2-40B4-BE49-F238E27FC236}">
                <a16:creationId xmlns:a16="http://schemas.microsoft.com/office/drawing/2014/main" id="{C8564B99-3E32-2D74-464F-ECFBDE78B8B3}"/>
              </a:ext>
            </a:extLst>
          </p:cNvPr>
          <p:cNvCxnSpPr>
            <a:cxnSpLocks/>
            <a:stCxn id="779" idx="0"/>
            <a:endCxn id="687" idx="2"/>
          </p:cNvCxnSpPr>
          <p:nvPr/>
        </p:nvCxnSpPr>
        <p:spPr>
          <a:xfrm flipH="1" flipV="1">
            <a:off x="5992291" y="2836876"/>
            <a:ext cx="18029" cy="3344601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93" name="Google Shape;417;p68">
            <a:extLst>
              <a:ext uri="{FF2B5EF4-FFF2-40B4-BE49-F238E27FC236}">
                <a16:creationId xmlns:a16="http://schemas.microsoft.com/office/drawing/2014/main" id="{B2DAC382-5BA0-82BA-5618-D67FB75D3032}"/>
              </a:ext>
            </a:extLst>
          </p:cNvPr>
          <p:cNvCxnSpPr>
            <a:cxnSpLocks/>
            <a:stCxn id="795" idx="0"/>
            <a:endCxn id="792" idx="2"/>
          </p:cNvCxnSpPr>
          <p:nvPr/>
        </p:nvCxnSpPr>
        <p:spPr>
          <a:xfrm flipH="1" flipV="1">
            <a:off x="6915198" y="4051434"/>
            <a:ext cx="5799" cy="2136334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3" name="Google Shape;418;p68">
            <a:extLst>
              <a:ext uri="{FF2B5EF4-FFF2-40B4-BE49-F238E27FC236}">
                <a16:creationId xmlns:a16="http://schemas.microsoft.com/office/drawing/2014/main" id="{3F66324E-423B-2B59-56EC-6E8A28FCDC17}"/>
              </a:ext>
            </a:extLst>
          </p:cNvPr>
          <p:cNvCxnSpPr>
            <a:cxnSpLocks/>
            <a:stCxn id="768" idx="0"/>
            <a:endCxn id="702" idx="2"/>
          </p:cNvCxnSpPr>
          <p:nvPr/>
        </p:nvCxnSpPr>
        <p:spPr>
          <a:xfrm flipV="1">
            <a:off x="7480324" y="4805649"/>
            <a:ext cx="11321" cy="1368198"/>
          </a:xfrm>
          <a:prstGeom prst="straightConnector1">
            <a:avLst/>
          </a:prstGeom>
          <a:noFill/>
          <a:ln w="12700" cap="sq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42" name="Google Shape;392;p68">
            <a:extLst>
              <a:ext uri="{FF2B5EF4-FFF2-40B4-BE49-F238E27FC236}">
                <a16:creationId xmlns:a16="http://schemas.microsoft.com/office/drawing/2014/main" id="{E68903B5-EC89-BB6E-A365-D71907E22BFB}"/>
              </a:ext>
            </a:extLst>
          </p:cNvPr>
          <p:cNvCxnSpPr>
            <a:cxnSpLocks/>
            <a:stCxn id="846" idx="0"/>
            <a:endCxn id="841" idx="4"/>
          </p:cNvCxnSpPr>
          <p:nvPr/>
        </p:nvCxnSpPr>
        <p:spPr>
          <a:xfrm flipH="1" flipV="1">
            <a:off x="8569654" y="1476511"/>
            <a:ext cx="14749" cy="4688569"/>
          </a:xfrm>
          <a:prstGeom prst="straightConnector1">
            <a:avLst/>
          </a:prstGeom>
          <a:noFill/>
          <a:ln w="12700" cap="sq" cmpd="sng">
            <a:solidFill>
              <a:schemeClr val="accent3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4" name="Google Shape;394;p68">
            <a:extLst>
              <a:ext uri="{FF2B5EF4-FFF2-40B4-BE49-F238E27FC236}">
                <a16:creationId xmlns:a16="http://schemas.microsoft.com/office/drawing/2014/main" id="{91AA1C3A-4789-C27E-ED5B-EB3604C7AB81}"/>
              </a:ext>
            </a:extLst>
          </p:cNvPr>
          <p:cNvCxnSpPr>
            <a:cxnSpLocks/>
            <a:stCxn id="445" idx="0"/>
            <a:endCxn id="439" idx="2"/>
          </p:cNvCxnSpPr>
          <p:nvPr/>
        </p:nvCxnSpPr>
        <p:spPr>
          <a:xfrm flipH="1" flipV="1">
            <a:off x="10720710" y="2626126"/>
            <a:ext cx="30116" cy="3569770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71" name="Google Shape;416;p68">
            <a:extLst>
              <a:ext uri="{FF2B5EF4-FFF2-40B4-BE49-F238E27FC236}">
                <a16:creationId xmlns:a16="http://schemas.microsoft.com/office/drawing/2014/main" id="{5414554C-19D0-8492-6E1F-EEE0CD6A55AA}"/>
              </a:ext>
            </a:extLst>
          </p:cNvPr>
          <p:cNvCxnSpPr>
            <a:cxnSpLocks/>
            <a:stCxn id="772" idx="0"/>
            <a:endCxn id="770" idx="2"/>
          </p:cNvCxnSpPr>
          <p:nvPr/>
        </p:nvCxnSpPr>
        <p:spPr>
          <a:xfrm flipH="1" flipV="1">
            <a:off x="7816301" y="2303321"/>
            <a:ext cx="12639" cy="3879917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2" name="Google Shape;417;p68">
            <a:extLst>
              <a:ext uri="{FF2B5EF4-FFF2-40B4-BE49-F238E27FC236}">
                <a16:creationId xmlns:a16="http://schemas.microsoft.com/office/drawing/2014/main" id="{BDEC9F0C-ED04-A031-B720-85C104DF13EE}"/>
              </a:ext>
            </a:extLst>
          </p:cNvPr>
          <p:cNvCxnSpPr>
            <a:cxnSpLocks/>
            <a:stCxn id="626" idx="0"/>
            <a:endCxn id="18" idx="2"/>
          </p:cNvCxnSpPr>
          <p:nvPr/>
        </p:nvCxnSpPr>
        <p:spPr>
          <a:xfrm flipV="1">
            <a:off x="4929309" y="4051434"/>
            <a:ext cx="4473" cy="2142453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2" name="Google Shape;392;p68"/>
          <p:cNvCxnSpPr>
            <a:cxnSpLocks/>
            <a:stCxn id="393" idx="0"/>
            <a:endCxn id="409" idx="2"/>
          </p:cNvCxnSpPr>
          <p:nvPr/>
        </p:nvCxnSpPr>
        <p:spPr>
          <a:xfrm flipV="1">
            <a:off x="1056179" y="1827947"/>
            <a:ext cx="0" cy="4366878"/>
          </a:xfrm>
          <a:prstGeom prst="straightConnector1">
            <a:avLst/>
          </a:prstGeom>
          <a:noFill/>
          <a:ln w="12700" cap="sq" cmpd="sng">
            <a:solidFill>
              <a:schemeClr val="accent3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1" name="Google Shape;417;p68">
            <a:extLst>
              <a:ext uri="{FF2B5EF4-FFF2-40B4-BE49-F238E27FC236}">
                <a16:creationId xmlns:a16="http://schemas.microsoft.com/office/drawing/2014/main" id="{37285284-00D2-9323-7E9A-B73E309FB6BC}"/>
              </a:ext>
            </a:extLst>
          </p:cNvPr>
          <p:cNvCxnSpPr>
            <a:cxnSpLocks/>
            <a:stCxn id="625" idx="0"/>
            <a:endCxn id="604" idx="2"/>
          </p:cNvCxnSpPr>
          <p:nvPr/>
        </p:nvCxnSpPr>
        <p:spPr>
          <a:xfrm flipV="1">
            <a:off x="3242717" y="4046596"/>
            <a:ext cx="1636" cy="2127251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1" name="Google Shape;416;p68">
            <a:extLst>
              <a:ext uri="{FF2B5EF4-FFF2-40B4-BE49-F238E27FC236}">
                <a16:creationId xmlns:a16="http://schemas.microsoft.com/office/drawing/2014/main" id="{BD0A8297-3D3A-DF9E-854E-B6717012AA0A}"/>
              </a:ext>
            </a:extLst>
          </p:cNvPr>
          <p:cNvCxnSpPr>
            <a:cxnSpLocks/>
            <a:stCxn id="406" idx="0"/>
            <a:endCxn id="583" idx="2"/>
          </p:cNvCxnSpPr>
          <p:nvPr/>
        </p:nvCxnSpPr>
        <p:spPr>
          <a:xfrm flipH="1" flipV="1">
            <a:off x="3983483" y="2294584"/>
            <a:ext cx="4442" cy="3897675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5" name="Google Shape;416;p68">
            <a:extLst>
              <a:ext uri="{FF2B5EF4-FFF2-40B4-BE49-F238E27FC236}">
                <a16:creationId xmlns:a16="http://schemas.microsoft.com/office/drawing/2014/main" id="{D08C5360-BFEA-18F0-B82A-FAC7B6C48713}"/>
              </a:ext>
            </a:extLst>
          </p:cNvPr>
          <p:cNvCxnSpPr>
            <a:cxnSpLocks/>
            <a:stCxn id="614" idx="0"/>
            <a:endCxn id="589" idx="2"/>
          </p:cNvCxnSpPr>
          <p:nvPr/>
        </p:nvCxnSpPr>
        <p:spPr>
          <a:xfrm flipH="1" flipV="1">
            <a:off x="5865321" y="2295423"/>
            <a:ext cx="29714" cy="3894738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7" name="Google Shape;417;p68"/>
          <p:cNvCxnSpPr>
            <a:cxnSpLocks/>
            <a:stCxn id="405" idx="0"/>
            <a:endCxn id="391" idx="2"/>
          </p:cNvCxnSpPr>
          <p:nvPr/>
        </p:nvCxnSpPr>
        <p:spPr>
          <a:xfrm flipH="1" flipV="1">
            <a:off x="3363718" y="3251067"/>
            <a:ext cx="15515" cy="2914632"/>
          </a:xfrm>
          <a:prstGeom prst="straightConnector1">
            <a:avLst/>
          </a:prstGeom>
          <a:noFill/>
          <a:ln w="12700" cap="sq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Google Shape;394;p68">
            <a:extLst>
              <a:ext uri="{FF2B5EF4-FFF2-40B4-BE49-F238E27FC236}">
                <a16:creationId xmlns:a16="http://schemas.microsoft.com/office/drawing/2014/main" id="{FE9D9104-13AE-7381-EC75-068DF8371A60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H="1" flipV="1">
            <a:off x="5186886" y="1781669"/>
            <a:ext cx="40450" cy="4415890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4" name="Google Shape;394;p68"/>
          <p:cNvCxnSpPr>
            <a:cxnSpLocks/>
            <a:stCxn id="401" idx="0"/>
            <a:endCxn id="413" idx="2"/>
          </p:cNvCxnSpPr>
          <p:nvPr/>
        </p:nvCxnSpPr>
        <p:spPr>
          <a:xfrm flipH="1" flipV="1">
            <a:off x="1395157" y="2572456"/>
            <a:ext cx="14752" cy="3626522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5" name="Google Shape;395;p68"/>
          <p:cNvSpPr txBox="1">
            <a:spLocks noGrp="1"/>
          </p:cNvSpPr>
          <p:nvPr>
            <p:ph type="title"/>
          </p:nvPr>
        </p:nvSpPr>
        <p:spPr>
          <a:xfrm>
            <a:off x="2794571" y="432000"/>
            <a:ext cx="8954454" cy="45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Prosesskart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for </a:t>
            </a:r>
            <a:r>
              <a:rPr lang="en-GB" b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revidering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GB" b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av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GB" b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tjenesteavtaler</a:t>
            </a:r>
            <a:endParaRPr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96" name="Google Shape;396;p68"/>
          <p:cNvSpPr txBox="1">
            <a:spLocks noGrp="1"/>
          </p:cNvSpPr>
          <p:nvPr>
            <p:ph type="sldNum" idx="12"/>
          </p:nvPr>
        </p:nvSpPr>
        <p:spPr>
          <a:xfrm>
            <a:off x="8218489" y="6492240"/>
            <a:ext cx="3530700" cy="137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 dirty="0"/>
          </a:p>
        </p:txBody>
      </p:sp>
      <p:sp>
        <p:nvSpPr>
          <p:cNvPr id="397" name="Google Shape;397;p68"/>
          <p:cNvSpPr/>
          <p:nvPr/>
        </p:nvSpPr>
        <p:spPr>
          <a:xfrm>
            <a:off x="0" y="6194836"/>
            <a:ext cx="12192000" cy="2463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8" name="Google Shape;398;p68"/>
          <p:cNvCxnSpPr>
            <a:cxnSpLocks/>
          </p:cNvCxnSpPr>
          <p:nvPr/>
        </p:nvCxnSpPr>
        <p:spPr>
          <a:xfrm>
            <a:off x="1181002" y="6320414"/>
            <a:ext cx="11032200" cy="5400"/>
          </a:xfrm>
          <a:prstGeom prst="straightConnector1">
            <a:avLst/>
          </a:prstGeom>
          <a:noFill/>
          <a:ln w="19050" cap="rnd" cmpd="sng">
            <a:solidFill>
              <a:srgbClr val="7D7D7D"/>
            </a:solidFill>
            <a:prstDash val="dot"/>
            <a:round/>
            <a:headEnd type="none" w="sm" len="sm"/>
            <a:tailEnd type="triangle" w="med" len="med"/>
          </a:ln>
        </p:spPr>
      </p:cxnSp>
      <p:sp>
        <p:nvSpPr>
          <p:cNvPr id="399" name="Google Shape;399;p68"/>
          <p:cNvSpPr txBox="1"/>
          <p:nvPr/>
        </p:nvSpPr>
        <p:spPr>
          <a:xfrm>
            <a:off x="70799" y="6194825"/>
            <a:ext cx="754800" cy="2463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 dirty="0">
                <a:solidFill>
                  <a:schemeClr val="dk1"/>
                </a:solidFill>
              </a:rPr>
              <a:t>01.01.2024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393" name="Google Shape;393;p68"/>
          <p:cNvSpPr/>
          <p:nvPr/>
        </p:nvSpPr>
        <p:spPr>
          <a:xfrm>
            <a:off x="933029" y="6194825"/>
            <a:ext cx="246300" cy="246300"/>
          </a:xfrm>
          <a:prstGeom prst="rect">
            <a:avLst/>
          </a:prstGeom>
          <a:solidFill>
            <a:schemeClr val="accent3">
              <a:lumMod val="75000"/>
              <a:lumOff val="25000"/>
            </a:schemeClr>
          </a:solidFill>
          <a:ln>
            <a:solidFill>
              <a:schemeClr val="accent3">
                <a:lumMod val="75000"/>
                <a:lumOff val="2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68"/>
          <p:cNvSpPr/>
          <p:nvPr/>
        </p:nvSpPr>
        <p:spPr>
          <a:xfrm>
            <a:off x="1286759" y="6198978"/>
            <a:ext cx="246300" cy="2463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68"/>
          <p:cNvSpPr/>
          <p:nvPr/>
        </p:nvSpPr>
        <p:spPr>
          <a:xfrm>
            <a:off x="1647523" y="6194825"/>
            <a:ext cx="246300" cy="2463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68"/>
          <p:cNvSpPr/>
          <p:nvPr/>
        </p:nvSpPr>
        <p:spPr>
          <a:xfrm>
            <a:off x="3256083" y="6165699"/>
            <a:ext cx="246300" cy="246300"/>
          </a:xfrm>
          <a:prstGeom prst="rect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68"/>
          <p:cNvSpPr/>
          <p:nvPr/>
        </p:nvSpPr>
        <p:spPr>
          <a:xfrm>
            <a:off x="3864775" y="6192259"/>
            <a:ext cx="246300" cy="22861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68"/>
          <p:cNvSpPr/>
          <p:nvPr/>
        </p:nvSpPr>
        <p:spPr>
          <a:xfrm>
            <a:off x="5530525" y="6181477"/>
            <a:ext cx="246300" cy="2509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68"/>
          <p:cNvSpPr/>
          <p:nvPr/>
        </p:nvSpPr>
        <p:spPr>
          <a:xfrm>
            <a:off x="185097" y="1229281"/>
            <a:ext cx="1742163" cy="5986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3">
                <a:lumMod val="75000"/>
                <a:lumOff val="2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>
                <a:solidFill>
                  <a:schemeClr val="tx2"/>
                </a:solidFill>
              </a:rPr>
              <a:t>Oppstart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600" b="1" dirty="0">
                <a:solidFill>
                  <a:schemeClr val="tx2"/>
                </a:solidFill>
              </a:rPr>
              <a:t>FSU Tjenesteavtaler</a:t>
            </a:r>
          </a:p>
        </p:txBody>
      </p:sp>
      <p:sp>
        <p:nvSpPr>
          <p:cNvPr id="413" name="Google Shape;413;p68"/>
          <p:cNvSpPr/>
          <p:nvPr/>
        </p:nvSpPr>
        <p:spPr>
          <a:xfrm>
            <a:off x="752636" y="1973790"/>
            <a:ext cx="1285042" cy="5986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400" b="1" dirty="0">
                <a:solidFill>
                  <a:schemeClr val="accent5">
                    <a:lumMod val="50000"/>
                  </a:schemeClr>
                </a:solidFill>
              </a:rPr>
              <a:t>Møte prosessavklaring</a:t>
            </a:r>
            <a:endParaRPr sz="1400" dirty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spcBef>
                <a:spcPts val="171"/>
              </a:spcBef>
            </a:pPr>
            <a:r>
              <a:rPr lang="nb-NO" sz="9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nb-NO" sz="900" b="1" dirty="0">
                <a:solidFill>
                  <a:schemeClr val="accent5">
                    <a:lumMod val="50000"/>
                  </a:schemeClr>
                </a:solidFill>
              </a:rPr>
              <a:t>15.02.24 </a:t>
            </a:r>
          </a:p>
          <a:p>
            <a:pPr marL="0" marR="0" lvl="0" indent="0" algn="l" rtl="0">
              <a:spcBef>
                <a:spcPts val="171"/>
              </a:spcBef>
              <a:spcAft>
                <a:spcPts val="0"/>
              </a:spcAft>
              <a:buNone/>
            </a:pPr>
            <a:endParaRPr sz="9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418" name="Google Shape;418;p68"/>
          <p:cNvCxnSpPr>
            <a:cxnSpLocks/>
            <a:stCxn id="403" idx="0"/>
            <a:endCxn id="20" idx="2"/>
          </p:cNvCxnSpPr>
          <p:nvPr/>
        </p:nvCxnSpPr>
        <p:spPr>
          <a:xfrm flipH="1" flipV="1">
            <a:off x="1761731" y="4361736"/>
            <a:ext cx="8942" cy="1833089"/>
          </a:xfrm>
          <a:prstGeom prst="straightConnector1">
            <a:avLst/>
          </a:prstGeom>
          <a:noFill/>
          <a:ln w="12700" cap="sq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" name="Google Shape;401;p68">
            <a:extLst>
              <a:ext uri="{FF2B5EF4-FFF2-40B4-BE49-F238E27FC236}">
                <a16:creationId xmlns:a16="http://schemas.microsoft.com/office/drawing/2014/main" id="{D257701B-76C5-0943-B6A9-C11830B56447}"/>
              </a:ext>
            </a:extLst>
          </p:cNvPr>
          <p:cNvSpPr/>
          <p:nvPr/>
        </p:nvSpPr>
        <p:spPr>
          <a:xfrm>
            <a:off x="5107741" y="6197559"/>
            <a:ext cx="239190" cy="23945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404;p68">
            <a:extLst>
              <a:ext uri="{FF2B5EF4-FFF2-40B4-BE49-F238E27FC236}">
                <a16:creationId xmlns:a16="http://schemas.microsoft.com/office/drawing/2014/main" id="{B2218243-4E97-A337-7AC5-AFD28043DB8A}"/>
              </a:ext>
            </a:extLst>
          </p:cNvPr>
          <p:cNvSpPr/>
          <p:nvPr/>
        </p:nvSpPr>
        <p:spPr>
          <a:xfrm>
            <a:off x="10303501" y="6166378"/>
            <a:ext cx="246299" cy="2626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" name="Google Shape;394;p68">
            <a:extLst>
              <a:ext uri="{FF2B5EF4-FFF2-40B4-BE49-F238E27FC236}">
                <a16:creationId xmlns:a16="http://schemas.microsoft.com/office/drawing/2014/main" id="{B3E1D1BA-6CA4-815D-0260-842B61B05E27}"/>
              </a:ext>
            </a:extLst>
          </p:cNvPr>
          <p:cNvCxnSpPr>
            <a:cxnSpLocks/>
            <a:stCxn id="12" idx="0"/>
            <a:endCxn id="11" idx="2"/>
          </p:cNvCxnSpPr>
          <p:nvPr/>
        </p:nvCxnSpPr>
        <p:spPr>
          <a:xfrm flipH="1" flipV="1">
            <a:off x="10416575" y="1615456"/>
            <a:ext cx="10076" cy="4550922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" name="Google Shape;413;p68">
            <a:extLst>
              <a:ext uri="{FF2B5EF4-FFF2-40B4-BE49-F238E27FC236}">
                <a16:creationId xmlns:a16="http://schemas.microsoft.com/office/drawing/2014/main" id="{050C9EDB-C1D9-E2CB-FBE4-23F0759ED697}"/>
              </a:ext>
            </a:extLst>
          </p:cNvPr>
          <p:cNvSpPr/>
          <p:nvPr/>
        </p:nvSpPr>
        <p:spPr>
          <a:xfrm>
            <a:off x="1153502" y="2694443"/>
            <a:ext cx="1216458" cy="1667293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nb-NO" sz="900" b="1" dirty="0">
                <a:solidFill>
                  <a:schemeClr val="tx2"/>
                </a:solidFill>
              </a:rPr>
              <a:t>Utsending av informasjon til kommuner og klinikker samt brukerutvalg og KOF, frist for tilbakemelding 06.03.24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Formål/mandat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Prosess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Tidslinje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Forhandlingsmøter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u="sng" dirty="0">
                <a:solidFill>
                  <a:schemeClr val="tx2"/>
                </a:solidFill>
              </a:rPr>
              <a:t>Bestilling</a:t>
            </a:r>
            <a:r>
              <a:rPr lang="nb-NO" sz="900" dirty="0">
                <a:solidFill>
                  <a:schemeClr val="tx2"/>
                </a:solidFill>
              </a:rPr>
              <a:t>: Innspill til revidering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nb-NO" sz="900" b="1" dirty="0">
              <a:solidFill>
                <a:schemeClr val="tx2"/>
              </a:solidFill>
            </a:endParaRPr>
          </a:p>
        </p:txBody>
      </p:sp>
      <p:sp>
        <p:nvSpPr>
          <p:cNvPr id="391" name="Google Shape;413;p68">
            <a:extLst>
              <a:ext uri="{FF2B5EF4-FFF2-40B4-BE49-F238E27FC236}">
                <a16:creationId xmlns:a16="http://schemas.microsoft.com/office/drawing/2014/main" id="{C14F2D9E-4F07-8E52-3DE7-8B976E485096}"/>
              </a:ext>
            </a:extLst>
          </p:cNvPr>
          <p:cNvSpPr/>
          <p:nvPr/>
        </p:nvSpPr>
        <p:spPr>
          <a:xfrm>
            <a:off x="2479168" y="2371333"/>
            <a:ext cx="1769100" cy="87973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nb-NO" sz="900" b="1" dirty="0">
                <a:solidFill>
                  <a:schemeClr val="tx2"/>
                </a:solidFill>
              </a:rPr>
              <a:t>Utsending av forhandlingsgrunnlag fra kommuner og sykehus, frist 08.03.24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Behov for avklaringer 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Punkter til videre forhandlinger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2"/>
                </a:solidFill>
              </a:rPr>
              <a:t>Nye momenter som ønskes inn</a:t>
            </a:r>
          </a:p>
        </p:txBody>
      </p:sp>
      <p:sp>
        <p:nvSpPr>
          <p:cNvPr id="583" name="Google Shape;410;p68">
            <a:extLst>
              <a:ext uri="{FF2B5EF4-FFF2-40B4-BE49-F238E27FC236}">
                <a16:creationId xmlns:a16="http://schemas.microsoft.com/office/drawing/2014/main" id="{95B705E6-3740-4127-66FA-E71A7F425222}"/>
              </a:ext>
            </a:extLst>
          </p:cNvPr>
          <p:cNvSpPr/>
          <p:nvPr/>
        </p:nvSpPr>
        <p:spPr>
          <a:xfrm>
            <a:off x="3059404" y="1860986"/>
            <a:ext cx="1848157" cy="4335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>
                <a:solidFill>
                  <a:schemeClr val="accent5">
                    <a:lumMod val="50000"/>
                  </a:schemeClr>
                </a:solidFill>
              </a:rPr>
              <a:t>Forhandlingsmøte</a:t>
            </a:r>
            <a:endParaRPr lang="nb-NO" sz="12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13. mars</a:t>
            </a:r>
            <a:endParaRPr lang="nb-NO" sz="11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89" name="Google Shape;410;p68">
            <a:extLst>
              <a:ext uri="{FF2B5EF4-FFF2-40B4-BE49-F238E27FC236}">
                <a16:creationId xmlns:a16="http://schemas.microsoft.com/office/drawing/2014/main" id="{F25D74C5-2668-CC89-B960-4382DE444A90}"/>
              </a:ext>
            </a:extLst>
          </p:cNvPr>
          <p:cNvSpPr/>
          <p:nvPr/>
        </p:nvSpPr>
        <p:spPr>
          <a:xfrm>
            <a:off x="4894214" y="1862930"/>
            <a:ext cx="1942213" cy="4324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>
                <a:solidFill>
                  <a:schemeClr val="accent5">
                    <a:lumMod val="50000"/>
                  </a:schemeClr>
                </a:solidFill>
              </a:rPr>
              <a:t>Forhandlingsmøte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5. April</a:t>
            </a:r>
            <a:endParaRPr lang="nb-NO" sz="8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591" name="Google Shape;418;p68">
            <a:extLst>
              <a:ext uri="{FF2B5EF4-FFF2-40B4-BE49-F238E27FC236}">
                <a16:creationId xmlns:a16="http://schemas.microsoft.com/office/drawing/2014/main" id="{F28A324B-9901-7B66-264F-3BCC0469C386}"/>
              </a:ext>
            </a:extLst>
          </p:cNvPr>
          <p:cNvCxnSpPr>
            <a:cxnSpLocks/>
            <a:stCxn id="408" idx="0"/>
            <a:endCxn id="23" idx="2"/>
          </p:cNvCxnSpPr>
          <p:nvPr/>
        </p:nvCxnSpPr>
        <p:spPr>
          <a:xfrm flipH="1" flipV="1">
            <a:off x="5644031" y="4805649"/>
            <a:ext cx="9644" cy="1375828"/>
          </a:xfrm>
          <a:prstGeom prst="straightConnector1">
            <a:avLst/>
          </a:prstGeom>
          <a:noFill/>
          <a:ln w="12700" cap="sq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04" name="Google Shape;572;p68">
            <a:extLst>
              <a:ext uri="{FF2B5EF4-FFF2-40B4-BE49-F238E27FC236}">
                <a16:creationId xmlns:a16="http://schemas.microsoft.com/office/drawing/2014/main" id="{BCE61AF1-ACEE-4E77-E324-48A4649B39AE}"/>
              </a:ext>
            </a:extLst>
          </p:cNvPr>
          <p:cNvSpPr/>
          <p:nvPr/>
        </p:nvSpPr>
        <p:spPr>
          <a:xfrm>
            <a:off x="2420320" y="3337676"/>
            <a:ext cx="1648066" cy="7089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900" b="1" dirty="0">
                <a:solidFill>
                  <a:schemeClr val="tx1"/>
                </a:solidFill>
              </a:rPr>
              <a:t>23.02.24 Helseledernettverk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Orientering om nye tjenesteavtaler og prosess videre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Innspill</a:t>
            </a:r>
          </a:p>
        </p:txBody>
      </p:sp>
      <p:sp>
        <p:nvSpPr>
          <p:cNvPr id="614" name="Google Shape;406;p68">
            <a:extLst>
              <a:ext uri="{FF2B5EF4-FFF2-40B4-BE49-F238E27FC236}">
                <a16:creationId xmlns:a16="http://schemas.microsoft.com/office/drawing/2014/main" id="{EFEA2192-002C-5BF0-FAF9-7B8187EDF305}"/>
              </a:ext>
            </a:extLst>
          </p:cNvPr>
          <p:cNvSpPr/>
          <p:nvPr/>
        </p:nvSpPr>
        <p:spPr>
          <a:xfrm>
            <a:off x="5771885" y="6190161"/>
            <a:ext cx="246300" cy="23554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23" name="Google Shape;417;p68">
            <a:extLst>
              <a:ext uri="{FF2B5EF4-FFF2-40B4-BE49-F238E27FC236}">
                <a16:creationId xmlns:a16="http://schemas.microsoft.com/office/drawing/2014/main" id="{5C387C3D-C198-9389-17E6-E3EAA666911A}"/>
              </a:ext>
            </a:extLst>
          </p:cNvPr>
          <p:cNvCxnSpPr>
            <a:cxnSpLocks/>
            <a:stCxn id="627" idx="0"/>
            <a:endCxn id="21" idx="2"/>
          </p:cNvCxnSpPr>
          <p:nvPr/>
        </p:nvCxnSpPr>
        <p:spPr>
          <a:xfrm flipH="1" flipV="1">
            <a:off x="9125842" y="4046596"/>
            <a:ext cx="5679" cy="2109718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5" name="Google Shape;407;p68">
            <a:extLst>
              <a:ext uri="{FF2B5EF4-FFF2-40B4-BE49-F238E27FC236}">
                <a16:creationId xmlns:a16="http://schemas.microsoft.com/office/drawing/2014/main" id="{04DE2ABD-3F9B-AFE7-EB71-AE61073E1CCA}"/>
              </a:ext>
            </a:extLst>
          </p:cNvPr>
          <p:cNvSpPr/>
          <p:nvPr/>
        </p:nvSpPr>
        <p:spPr>
          <a:xfrm>
            <a:off x="3119567" y="6173847"/>
            <a:ext cx="246300" cy="249681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407;p68">
            <a:extLst>
              <a:ext uri="{FF2B5EF4-FFF2-40B4-BE49-F238E27FC236}">
                <a16:creationId xmlns:a16="http://schemas.microsoft.com/office/drawing/2014/main" id="{74AB198E-AABA-AA40-8CFB-FFCB302874FE}"/>
              </a:ext>
            </a:extLst>
          </p:cNvPr>
          <p:cNvSpPr/>
          <p:nvPr/>
        </p:nvSpPr>
        <p:spPr>
          <a:xfrm>
            <a:off x="4806159" y="6193887"/>
            <a:ext cx="246300" cy="2463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407;p68">
            <a:extLst>
              <a:ext uri="{FF2B5EF4-FFF2-40B4-BE49-F238E27FC236}">
                <a16:creationId xmlns:a16="http://schemas.microsoft.com/office/drawing/2014/main" id="{6F7B58E9-175B-7F79-6918-7483C3B66715}"/>
              </a:ext>
            </a:extLst>
          </p:cNvPr>
          <p:cNvSpPr/>
          <p:nvPr/>
        </p:nvSpPr>
        <p:spPr>
          <a:xfrm>
            <a:off x="8997238" y="6156314"/>
            <a:ext cx="268565" cy="2609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399;p68">
            <a:extLst>
              <a:ext uri="{FF2B5EF4-FFF2-40B4-BE49-F238E27FC236}">
                <a16:creationId xmlns:a16="http://schemas.microsoft.com/office/drawing/2014/main" id="{D6082877-CA9F-D583-69B8-3D18DD9F51E6}"/>
              </a:ext>
            </a:extLst>
          </p:cNvPr>
          <p:cNvSpPr txBox="1"/>
          <p:nvPr/>
        </p:nvSpPr>
        <p:spPr>
          <a:xfrm>
            <a:off x="11326855" y="6177054"/>
            <a:ext cx="754800" cy="2463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 dirty="0">
                <a:solidFill>
                  <a:schemeClr val="dk1"/>
                </a:solidFill>
              </a:rPr>
              <a:t>31.12.2024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14" name="Google Shape;408;p68">
            <a:extLst>
              <a:ext uri="{FF2B5EF4-FFF2-40B4-BE49-F238E27FC236}">
                <a16:creationId xmlns:a16="http://schemas.microsoft.com/office/drawing/2014/main" id="{DDA3ACBA-5177-E7BA-BCD2-C9F0ED1F3BC7}"/>
              </a:ext>
            </a:extLst>
          </p:cNvPr>
          <p:cNvSpPr/>
          <p:nvPr/>
        </p:nvSpPr>
        <p:spPr>
          <a:xfrm>
            <a:off x="11147734" y="6190161"/>
            <a:ext cx="246300" cy="2463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72;p68">
            <a:extLst>
              <a:ext uri="{FF2B5EF4-FFF2-40B4-BE49-F238E27FC236}">
                <a16:creationId xmlns:a16="http://schemas.microsoft.com/office/drawing/2014/main" id="{119A29C4-EB7B-C0A7-519F-686620B578D7}"/>
              </a:ext>
            </a:extLst>
          </p:cNvPr>
          <p:cNvSpPr/>
          <p:nvPr/>
        </p:nvSpPr>
        <p:spPr>
          <a:xfrm>
            <a:off x="10547221" y="3123344"/>
            <a:ext cx="1437518" cy="174112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accent5">
                    <a:lumMod val="50000"/>
                  </a:schemeClr>
                </a:solidFill>
              </a:rPr>
              <a:t>Sendes ut til kommunene og styret i HSYK for behandling og endelig vedtak ila høsten 2024.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nb-NO" sz="11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accent6">
                    <a:lumMod val="50000"/>
                  </a:schemeClr>
                </a:solidFill>
              </a:rPr>
              <a:t>Avtalene trer i kraft fra 01.01.2025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b-NO" sz="9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6" name="Google Shape;418;p68">
            <a:extLst>
              <a:ext uri="{FF2B5EF4-FFF2-40B4-BE49-F238E27FC236}">
                <a16:creationId xmlns:a16="http://schemas.microsoft.com/office/drawing/2014/main" id="{B5A1580A-BC46-BE49-2100-C8A7B740F213}"/>
              </a:ext>
            </a:extLst>
          </p:cNvPr>
          <p:cNvCxnSpPr>
            <a:cxnSpLocks/>
            <a:stCxn id="14" idx="0"/>
            <a:endCxn id="15" idx="2"/>
          </p:cNvCxnSpPr>
          <p:nvPr/>
        </p:nvCxnSpPr>
        <p:spPr>
          <a:xfrm flipH="1" flipV="1">
            <a:off x="11265980" y="4864470"/>
            <a:ext cx="4904" cy="1325691"/>
          </a:xfrm>
          <a:prstGeom prst="straightConnector1">
            <a:avLst/>
          </a:prstGeom>
          <a:noFill/>
          <a:ln w="12700" cap="sq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" name="logo_">
            <a:extLst>
              <a:ext uri="{FF2B5EF4-FFF2-40B4-BE49-F238E27FC236}">
                <a16:creationId xmlns:a16="http://schemas.microsoft.com/office/drawing/2014/main" id="{FFD51A6C-45D8-06DA-0BBE-D03B2208D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2975" y="421008"/>
            <a:ext cx="2066899" cy="492450"/>
          </a:xfrm>
          <a:prstGeom prst="rect">
            <a:avLst/>
          </a:prstGeom>
        </p:spPr>
      </p:pic>
      <p:sp>
        <p:nvSpPr>
          <p:cNvPr id="23" name="Google Shape;413;p68">
            <a:extLst>
              <a:ext uri="{FF2B5EF4-FFF2-40B4-BE49-F238E27FC236}">
                <a16:creationId xmlns:a16="http://schemas.microsoft.com/office/drawing/2014/main" id="{EBB928EB-49A5-6253-15C5-2911505C3974}"/>
              </a:ext>
            </a:extLst>
          </p:cNvPr>
          <p:cNvSpPr/>
          <p:nvPr/>
        </p:nvSpPr>
        <p:spPr>
          <a:xfrm>
            <a:off x="4759481" y="4247171"/>
            <a:ext cx="1769100" cy="5584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nb-NO" sz="900" dirty="0">
                <a:solidFill>
                  <a:schemeClr val="tx2"/>
                </a:solidFill>
              </a:rPr>
              <a:t>Nødvendige </a:t>
            </a:r>
            <a:r>
              <a:rPr lang="nb-NO" sz="900" dirty="0" err="1">
                <a:solidFill>
                  <a:schemeClr val="tx2"/>
                </a:solidFill>
              </a:rPr>
              <a:t>avsjekker</a:t>
            </a:r>
            <a:r>
              <a:rPr lang="nb-NO" sz="900" dirty="0">
                <a:solidFill>
                  <a:schemeClr val="tx2"/>
                </a:solidFill>
              </a:rPr>
              <a:t> med</a:t>
            </a:r>
          </a:p>
          <a:p>
            <a:pPr algn="ctr"/>
            <a:r>
              <a:rPr lang="nb-NO" sz="900" dirty="0">
                <a:solidFill>
                  <a:schemeClr val="tx2"/>
                </a:solidFill>
              </a:rPr>
              <a:t>kommunale ressurser og sykehusressurser i forbindelse med forhandlingspunkt</a:t>
            </a:r>
          </a:p>
        </p:txBody>
      </p:sp>
      <p:sp>
        <p:nvSpPr>
          <p:cNvPr id="10" name="Google Shape;413;p68">
            <a:extLst>
              <a:ext uri="{FF2B5EF4-FFF2-40B4-BE49-F238E27FC236}">
                <a16:creationId xmlns:a16="http://schemas.microsoft.com/office/drawing/2014/main" id="{9068D111-2496-B013-0C2A-C740F6EB4B46}"/>
              </a:ext>
            </a:extLst>
          </p:cNvPr>
          <p:cNvSpPr/>
          <p:nvPr/>
        </p:nvSpPr>
        <p:spPr>
          <a:xfrm>
            <a:off x="4273235" y="1188382"/>
            <a:ext cx="1827301" cy="5932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accent5">
                    <a:lumMod val="50000"/>
                  </a:schemeClr>
                </a:solidFill>
              </a:rPr>
              <a:t>Orientering om prosessplan i SSU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19.03.24</a:t>
            </a:r>
            <a:endParaRPr sz="1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45" name="Google Shape;404;p68">
            <a:extLst>
              <a:ext uri="{FF2B5EF4-FFF2-40B4-BE49-F238E27FC236}">
                <a16:creationId xmlns:a16="http://schemas.microsoft.com/office/drawing/2014/main" id="{8B908487-D269-D8F4-66E0-540A67EFF281}"/>
              </a:ext>
            </a:extLst>
          </p:cNvPr>
          <p:cNvSpPr/>
          <p:nvPr/>
        </p:nvSpPr>
        <p:spPr>
          <a:xfrm>
            <a:off x="10627676" y="6195896"/>
            <a:ext cx="246299" cy="2272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413;p68">
            <a:extLst>
              <a:ext uri="{FF2B5EF4-FFF2-40B4-BE49-F238E27FC236}">
                <a16:creationId xmlns:a16="http://schemas.microsoft.com/office/drawing/2014/main" id="{EB88E192-BE36-97CC-4D25-833BDF9C7BB6}"/>
              </a:ext>
            </a:extLst>
          </p:cNvPr>
          <p:cNvSpPr/>
          <p:nvPr/>
        </p:nvSpPr>
        <p:spPr>
          <a:xfrm>
            <a:off x="9453370" y="1113544"/>
            <a:ext cx="1926410" cy="5019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100" b="1" dirty="0">
                <a:solidFill>
                  <a:schemeClr val="accent5">
                    <a:lumMod val="50000"/>
                  </a:schemeClr>
                </a:solidFill>
              </a:rPr>
              <a:t>Endelig vedtak om godkjenning av tjenesteavtaler i SSU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03.06.24</a:t>
            </a:r>
            <a:endParaRPr sz="1000" dirty="0">
              <a:solidFill>
                <a:schemeClr val="accent5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171"/>
              </a:spcBef>
              <a:spcAft>
                <a:spcPts val="0"/>
              </a:spcAft>
              <a:buNone/>
            </a:pPr>
            <a:endParaRPr sz="9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70" name="Google Shape;410;p68">
            <a:extLst>
              <a:ext uri="{FF2B5EF4-FFF2-40B4-BE49-F238E27FC236}">
                <a16:creationId xmlns:a16="http://schemas.microsoft.com/office/drawing/2014/main" id="{909C67E6-5407-D318-3D32-9C51935EDF2D}"/>
              </a:ext>
            </a:extLst>
          </p:cNvPr>
          <p:cNvSpPr/>
          <p:nvPr/>
        </p:nvSpPr>
        <p:spPr>
          <a:xfrm>
            <a:off x="6845194" y="1870828"/>
            <a:ext cx="1942213" cy="4324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>
                <a:solidFill>
                  <a:schemeClr val="accent5">
                    <a:lumMod val="50000"/>
                  </a:schemeClr>
                </a:solidFill>
              </a:rPr>
              <a:t>Forhandlingsmøte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>
                <a:solidFill>
                  <a:schemeClr val="accent5">
                    <a:lumMod val="50000"/>
                  </a:schemeClr>
                </a:solidFill>
              </a:rPr>
              <a:t>22. April</a:t>
            </a:r>
            <a:endParaRPr lang="en-GB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72" name="Google Shape;406;p68">
            <a:extLst>
              <a:ext uri="{FF2B5EF4-FFF2-40B4-BE49-F238E27FC236}">
                <a16:creationId xmlns:a16="http://schemas.microsoft.com/office/drawing/2014/main" id="{E184641C-8A9A-5571-238C-42F1A100AC20}"/>
              </a:ext>
            </a:extLst>
          </p:cNvPr>
          <p:cNvSpPr/>
          <p:nvPr/>
        </p:nvSpPr>
        <p:spPr>
          <a:xfrm>
            <a:off x="7692721" y="6183238"/>
            <a:ext cx="272437" cy="24576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Ellipse 840">
            <a:extLst>
              <a:ext uri="{FF2B5EF4-FFF2-40B4-BE49-F238E27FC236}">
                <a16:creationId xmlns:a16="http://schemas.microsoft.com/office/drawing/2014/main" id="{282BBF80-E9F5-8223-7F19-A25A9ED67B39}"/>
              </a:ext>
            </a:extLst>
          </p:cNvPr>
          <p:cNvSpPr/>
          <p:nvPr/>
        </p:nvSpPr>
        <p:spPr>
          <a:xfrm>
            <a:off x="7873504" y="831119"/>
            <a:ext cx="1392299" cy="64539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00" dirty="0">
                <a:solidFill>
                  <a:schemeClr val="accent5">
                    <a:lumMod val="50000"/>
                  </a:schemeClr>
                </a:solidFill>
              </a:rPr>
              <a:t>Periode for layout og tekst. Frist 27.05.24 for utsending.</a:t>
            </a:r>
          </a:p>
        </p:txBody>
      </p:sp>
      <p:sp>
        <p:nvSpPr>
          <p:cNvPr id="846" name="Google Shape;393;p68">
            <a:extLst>
              <a:ext uri="{FF2B5EF4-FFF2-40B4-BE49-F238E27FC236}">
                <a16:creationId xmlns:a16="http://schemas.microsoft.com/office/drawing/2014/main" id="{7140E6E7-C799-6CF7-F492-027A74245AAF}"/>
              </a:ext>
            </a:extLst>
          </p:cNvPr>
          <p:cNvSpPr/>
          <p:nvPr/>
        </p:nvSpPr>
        <p:spPr>
          <a:xfrm>
            <a:off x="8444809" y="6165080"/>
            <a:ext cx="279188" cy="243466"/>
          </a:xfrm>
          <a:prstGeom prst="rect">
            <a:avLst/>
          </a:prstGeom>
          <a:solidFill>
            <a:schemeClr val="accent3">
              <a:lumMod val="75000"/>
              <a:lumOff val="25000"/>
            </a:schemeClr>
          </a:solidFill>
          <a:ln>
            <a:solidFill>
              <a:schemeClr val="accent3">
                <a:lumMod val="75000"/>
                <a:lumOff val="2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72;p68">
            <a:extLst>
              <a:ext uri="{FF2B5EF4-FFF2-40B4-BE49-F238E27FC236}">
                <a16:creationId xmlns:a16="http://schemas.microsoft.com/office/drawing/2014/main" id="{5FFF928F-43C7-19CC-F304-1210881D607E}"/>
              </a:ext>
            </a:extLst>
          </p:cNvPr>
          <p:cNvSpPr/>
          <p:nvPr/>
        </p:nvSpPr>
        <p:spPr>
          <a:xfrm>
            <a:off x="4109749" y="3345421"/>
            <a:ext cx="1648066" cy="7060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900" b="1" dirty="0">
                <a:solidFill>
                  <a:schemeClr val="tx1"/>
                </a:solidFill>
              </a:rPr>
              <a:t>22.03.24 Helseledernettverk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Orientering om nye tjenesteavtaler og prosess videre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Innspill</a:t>
            </a:r>
          </a:p>
        </p:txBody>
      </p:sp>
      <p:sp>
        <p:nvSpPr>
          <p:cNvPr id="21" name="Google Shape;572;p68">
            <a:extLst>
              <a:ext uri="{FF2B5EF4-FFF2-40B4-BE49-F238E27FC236}">
                <a16:creationId xmlns:a16="http://schemas.microsoft.com/office/drawing/2014/main" id="{9E050E4D-4F6B-D2BA-763D-73DD319A43C6}"/>
              </a:ext>
            </a:extLst>
          </p:cNvPr>
          <p:cNvSpPr/>
          <p:nvPr/>
        </p:nvSpPr>
        <p:spPr>
          <a:xfrm>
            <a:off x="8301809" y="3343686"/>
            <a:ext cx="1648066" cy="7029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900" b="1" dirty="0">
                <a:solidFill>
                  <a:schemeClr val="tx1"/>
                </a:solidFill>
              </a:rPr>
              <a:t>26.04.24 Helseledernettverk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Orientering om nye tjenesteavtaler og prosess videre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Forankring i kommunene</a:t>
            </a:r>
          </a:p>
        </p:txBody>
      </p:sp>
      <p:sp>
        <p:nvSpPr>
          <p:cNvPr id="702" name="Google Shape;413;p68">
            <a:extLst>
              <a:ext uri="{FF2B5EF4-FFF2-40B4-BE49-F238E27FC236}">
                <a16:creationId xmlns:a16="http://schemas.microsoft.com/office/drawing/2014/main" id="{4E4D6AA3-C028-A784-0347-AC2830927469}"/>
              </a:ext>
            </a:extLst>
          </p:cNvPr>
          <p:cNvSpPr/>
          <p:nvPr/>
        </p:nvSpPr>
        <p:spPr>
          <a:xfrm>
            <a:off x="6607095" y="4247171"/>
            <a:ext cx="1769100" cy="5584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nb-NO" sz="900" dirty="0">
                <a:solidFill>
                  <a:schemeClr val="tx2"/>
                </a:solidFill>
              </a:rPr>
              <a:t>Nødvendige </a:t>
            </a:r>
            <a:r>
              <a:rPr lang="nb-NO" sz="900" dirty="0" err="1">
                <a:solidFill>
                  <a:schemeClr val="tx2"/>
                </a:solidFill>
              </a:rPr>
              <a:t>avsjekker</a:t>
            </a:r>
            <a:r>
              <a:rPr lang="nb-NO" sz="900" dirty="0">
                <a:solidFill>
                  <a:schemeClr val="tx2"/>
                </a:solidFill>
              </a:rPr>
              <a:t> med</a:t>
            </a:r>
          </a:p>
          <a:p>
            <a:pPr algn="ctr"/>
            <a:r>
              <a:rPr lang="nb-NO" sz="900" dirty="0">
                <a:solidFill>
                  <a:schemeClr val="tx2"/>
                </a:solidFill>
              </a:rPr>
              <a:t>kommunale ressurser og sykehusressurser i forbindelse med forhandlingspunkt</a:t>
            </a:r>
          </a:p>
        </p:txBody>
      </p:sp>
      <p:sp>
        <p:nvSpPr>
          <p:cNvPr id="768" name="Google Shape;408;p68">
            <a:extLst>
              <a:ext uri="{FF2B5EF4-FFF2-40B4-BE49-F238E27FC236}">
                <a16:creationId xmlns:a16="http://schemas.microsoft.com/office/drawing/2014/main" id="{E4DF2897-41D6-BE4E-7439-FCC9835A1ED1}"/>
              </a:ext>
            </a:extLst>
          </p:cNvPr>
          <p:cNvSpPr/>
          <p:nvPr/>
        </p:nvSpPr>
        <p:spPr>
          <a:xfrm>
            <a:off x="7357174" y="6173847"/>
            <a:ext cx="246300" cy="2463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572;p68">
            <a:extLst>
              <a:ext uri="{FF2B5EF4-FFF2-40B4-BE49-F238E27FC236}">
                <a16:creationId xmlns:a16="http://schemas.microsoft.com/office/drawing/2014/main" id="{A295DD11-5FDC-FEE8-902E-D613EDEF1BBF}"/>
              </a:ext>
            </a:extLst>
          </p:cNvPr>
          <p:cNvSpPr/>
          <p:nvPr/>
        </p:nvSpPr>
        <p:spPr>
          <a:xfrm>
            <a:off x="3034991" y="4095835"/>
            <a:ext cx="1648066" cy="7089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900" b="1" dirty="0">
                <a:solidFill>
                  <a:schemeClr val="tx1"/>
                </a:solidFill>
              </a:rPr>
              <a:t>08.03.24 Kommuneoverlegeforum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Orientering om nye tjenesteavtaler og prosess videre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Innspill</a:t>
            </a: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787" name="Google Shape;407;p68">
            <a:extLst>
              <a:ext uri="{FF2B5EF4-FFF2-40B4-BE49-F238E27FC236}">
                <a16:creationId xmlns:a16="http://schemas.microsoft.com/office/drawing/2014/main" id="{35893207-72AD-8E48-F963-74D75A72384F}"/>
              </a:ext>
            </a:extLst>
          </p:cNvPr>
          <p:cNvSpPr/>
          <p:nvPr/>
        </p:nvSpPr>
        <p:spPr>
          <a:xfrm>
            <a:off x="3733615" y="6192136"/>
            <a:ext cx="246300" cy="2463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88" name="Google Shape;417;p68">
            <a:extLst>
              <a:ext uri="{FF2B5EF4-FFF2-40B4-BE49-F238E27FC236}">
                <a16:creationId xmlns:a16="http://schemas.microsoft.com/office/drawing/2014/main" id="{A3BC3AB7-BDE4-4052-2439-E50F1B6E9270}"/>
              </a:ext>
            </a:extLst>
          </p:cNvPr>
          <p:cNvCxnSpPr>
            <a:cxnSpLocks/>
            <a:stCxn id="787" idx="0"/>
            <a:endCxn id="786" idx="2"/>
          </p:cNvCxnSpPr>
          <p:nvPr/>
        </p:nvCxnSpPr>
        <p:spPr>
          <a:xfrm flipV="1">
            <a:off x="3856765" y="4804755"/>
            <a:ext cx="2259" cy="1387381"/>
          </a:xfrm>
          <a:prstGeom prst="straightConnector1">
            <a:avLst/>
          </a:prstGeom>
          <a:noFill/>
          <a:ln w="12700" cap="sq" cmpd="sng">
            <a:solidFill>
              <a:schemeClr val="accent4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95" name="Google Shape;407;p68">
            <a:extLst>
              <a:ext uri="{FF2B5EF4-FFF2-40B4-BE49-F238E27FC236}">
                <a16:creationId xmlns:a16="http://schemas.microsoft.com/office/drawing/2014/main" id="{DEADEFF9-D205-3ED1-6FEF-D88C5CE00F55}"/>
              </a:ext>
            </a:extLst>
          </p:cNvPr>
          <p:cNvSpPr/>
          <p:nvPr/>
        </p:nvSpPr>
        <p:spPr>
          <a:xfrm>
            <a:off x="6797847" y="6187768"/>
            <a:ext cx="246300" cy="2463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413;p68">
            <a:extLst>
              <a:ext uri="{FF2B5EF4-FFF2-40B4-BE49-F238E27FC236}">
                <a16:creationId xmlns:a16="http://schemas.microsoft.com/office/drawing/2014/main" id="{ED52911B-E911-4077-F749-0802675E3237}"/>
              </a:ext>
            </a:extLst>
          </p:cNvPr>
          <p:cNvSpPr/>
          <p:nvPr/>
        </p:nvSpPr>
        <p:spPr>
          <a:xfrm>
            <a:off x="5107741" y="2552010"/>
            <a:ext cx="1769100" cy="28486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nb-NO" sz="900" b="1" dirty="0">
                <a:solidFill>
                  <a:schemeClr val="accent1">
                    <a:lumMod val="50000"/>
                  </a:schemeClr>
                </a:solidFill>
              </a:rPr>
              <a:t>Informasjons- og </a:t>
            </a:r>
            <a:r>
              <a:rPr lang="nb-NO" sz="900" b="1" dirty="0" err="1">
                <a:solidFill>
                  <a:schemeClr val="accent1">
                    <a:lumMod val="50000"/>
                  </a:schemeClr>
                </a:solidFill>
              </a:rPr>
              <a:t>innspillsmøte</a:t>
            </a:r>
            <a:r>
              <a:rPr lang="nb-NO" sz="900" b="1" dirty="0">
                <a:solidFill>
                  <a:schemeClr val="accent1">
                    <a:lumMod val="50000"/>
                  </a:schemeClr>
                </a:solidFill>
              </a:rPr>
              <a:t> for alle kommunene, 19.03.24</a:t>
            </a:r>
          </a:p>
          <a:p>
            <a:pPr algn="ctr"/>
            <a:endParaRPr lang="nb-NO" sz="9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95" name="Google Shape;413;p68">
            <a:extLst>
              <a:ext uri="{FF2B5EF4-FFF2-40B4-BE49-F238E27FC236}">
                <a16:creationId xmlns:a16="http://schemas.microsoft.com/office/drawing/2014/main" id="{925429F6-7252-E0AF-80FD-6375B3D21286}"/>
              </a:ext>
            </a:extLst>
          </p:cNvPr>
          <p:cNvSpPr/>
          <p:nvPr/>
        </p:nvSpPr>
        <p:spPr>
          <a:xfrm>
            <a:off x="7177864" y="2541438"/>
            <a:ext cx="1769100" cy="283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nb-NO" sz="900" b="1" dirty="0">
                <a:solidFill>
                  <a:schemeClr val="accent1">
                    <a:lumMod val="50000"/>
                  </a:schemeClr>
                </a:solidFill>
              </a:rPr>
              <a:t>Informasjons- og </a:t>
            </a:r>
            <a:r>
              <a:rPr lang="nb-NO" sz="900" b="1" dirty="0" err="1">
                <a:solidFill>
                  <a:schemeClr val="accent1">
                    <a:lumMod val="50000"/>
                  </a:schemeClr>
                </a:solidFill>
              </a:rPr>
              <a:t>innspillsmøte</a:t>
            </a:r>
            <a:r>
              <a:rPr lang="nb-NO" sz="900" b="1" dirty="0">
                <a:solidFill>
                  <a:schemeClr val="accent1">
                    <a:lumMod val="50000"/>
                  </a:schemeClr>
                </a:solidFill>
              </a:rPr>
              <a:t> for alle kommunene, 16.04.24</a:t>
            </a:r>
          </a:p>
        </p:txBody>
      </p:sp>
      <p:sp>
        <p:nvSpPr>
          <p:cNvPr id="792" name="Google Shape;572;p68">
            <a:extLst>
              <a:ext uri="{FF2B5EF4-FFF2-40B4-BE49-F238E27FC236}">
                <a16:creationId xmlns:a16="http://schemas.microsoft.com/office/drawing/2014/main" id="{9292E350-A3DC-4A0E-CDB6-B5D99850B1BA}"/>
              </a:ext>
            </a:extLst>
          </p:cNvPr>
          <p:cNvSpPr/>
          <p:nvPr/>
        </p:nvSpPr>
        <p:spPr>
          <a:xfrm>
            <a:off x="6091165" y="3342514"/>
            <a:ext cx="1648066" cy="7089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900" b="1" dirty="0">
                <a:solidFill>
                  <a:schemeClr val="tx1"/>
                </a:solidFill>
              </a:rPr>
              <a:t>19.04.24 Kommuneoverlegeforum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Orientering om nye tjenesteavtaler og prosess videre</a:t>
            </a: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b-NO" sz="900" dirty="0">
                <a:solidFill>
                  <a:schemeClr val="tx1"/>
                </a:solidFill>
              </a:rPr>
              <a:t>Innspill</a:t>
            </a: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775" name="Google Shape;407;p68">
            <a:extLst>
              <a:ext uri="{FF2B5EF4-FFF2-40B4-BE49-F238E27FC236}">
                <a16:creationId xmlns:a16="http://schemas.microsoft.com/office/drawing/2014/main" id="{C3611310-FF5C-6765-7698-2AB782CB0C9F}"/>
              </a:ext>
            </a:extLst>
          </p:cNvPr>
          <p:cNvSpPr/>
          <p:nvPr/>
        </p:nvSpPr>
        <p:spPr>
          <a:xfrm>
            <a:off x="7944494" y="6187768"/>
            <a:ext cx="268565" cy="26099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407;p68">
            <a:extLst>
              <a:ext uri="{FF2B5EF4-FFF2-40B4-BE49-F238E27FC236}">
                <a16:creationId xmlns:a16="http://schemas.microsoft.com/office/drawing/2014/main" id="{B3AA03BA-8A5D-1718-59D7-442CE2D39175}"/>
              </a:ext>
            </a:extLst>
          </p:cNvPr>
          <p:cNvSpPr/>
          <p:nvPr/>
        </p:nvSpPr>
        <p:spPr>
          <a:xfrm>
            <a:off x="5887170" y="6181477"/>
            <a:ext cx="246300" cy="2463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410;p68">
            <a:extLst>
              <a:ext uri="{FF2B5EF4-FFF2-40B4-BE49-F238E27FC236}">
                <a16:creationId xmlns:a16="http://schemas.microsoft.com/office/drawing/2014/main" id="{2A24A0F4-2919-325B-6C5C-FEA7EBA0D165}"/>
              </a:ext>
            </a:extLst>
          </p:cNvPr>
          <p:cNvSpPr/>
          <p:nvPr/>
        </p:nvSpPr>
        <p:spPr>
          <a:xfrm>
            <a:off x="8793555" y="1873826"/>
            <a:ext cx="1942213" cy="4324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>
                <a:solidFill>
                  <a:schemeClr val="accent5">
                    <a:lumMod val="50000"/>
                  </a:schemeClr>
                </a:solidFill>
              </a:rPr>
              <a:t>Forhandlingsmøte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29. April</a:t>
            </a:r>
            <a:endParaRPr lang="en-GB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Google Shape;406;p68">
            <a:extLst>
              <a:ext uri="{FF2B5EF4-FFF2-40B4-BE49-F238E27FC236}">
                <a16:creationId xmlns:a16="http://schemas.microsoft.com/office/drawing/2014/main" id="{5A22C70A-808E-7D6D-BE9D-C3F84EC1A99A}"/>
              </a:ext>
            </a:extLst>
          </p:cNvPr>
          <p:cNvSpPr/>
          <p:nvPr/>
        </p:nvSpPr>
        <p:spPr>
          <a:xfrm>
            <a:off x="9628229" y="6183238"/>
            <a:ext cx="272437" cy="24576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410;p68">
            <a:extLst>
              <a:ext uri="{FF2B5EF4-FFF2-40B4-BE49-F238E27FC236}">
                <a16:creationId xmlns:a16="http://schemas.microsoft.com/office/drawing/2014/main" id="{E4D1382F-BAB1-D9B2-BF34-7D4F273DD44E}"/>
              </a:ext>
            </a:extLst>
          </p:cNvPr>
          <p:cNvSpPr/>
          <p:nvPr/>
        </p:nvSpPr>
        <p:spPr>
          <a:xfrm>
            <a:off x="9214809" y="2467190"/>
            <a:ext cx="1942213" cy="4324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b="1" dirty="0">
                <a:solidFill>
                  <a:schemeClr val="accent5">
                    <a:lumMod val="50000"/>
                  </a:schemeClr>
                </a:solidFill>
              </a:rPr>
              <a:t>Forhandlingsmøte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sz="1000" b="1" dirty="0">
                <a:solidFill>
                  <a:schemeClr val="accent5">
                    <a:lumMod val="50000"/>
                  </a:schemeClr>
                </a:solidFill>
              </a:rPr>
              <a:t>30. Mai</a:t>
            </a:r>
            <a:endParaRPr lang="en-GB" sz="9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4" name="Google Shape;416;p68">
            <a:extLst>
              <a:ext uri="{FF2B5EF4-FFF2-40B4-BE49-F238E27FC236}">
                <a16:creationId xmlns:a16="http://schemas.microsoft.com/office/drawing/2014/main" id="{5D56BE77-423E-B308-3AD4-E769F4C879D3}"/>
              </a:ext>
            </a:extLst>
          </p:cNvPr>
          <p:cNvCxnSpPr>
            <a:cxnSpLocks/>
            <a:stCxn id="9" idx="0"/>
            <a:endCxn id="2" idx="2"/>
          </p:cNvCxnSpPr>
          <p:nvPr/>
        </p:nvCxnSpPr>
        <p:spPr>
          <a:xfrm flipV="1">
            <a:off x="10174425" y="2899683"/>
            <a:ext cx="11491" cy="3262553"/>
          </a:xfrm>
          <a:prstGeom prst="straightConnector1">
            <a:avLst/>
          </a:prstGeom>
          <a:noFill/>
          <a:ln w="12700" cap="sq" cmpd="sng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404;p68">
            <a:extLst>
              <a:ext uri="{FF2B5EF4-FFF2-40B4-BE49-F238E27FC236}">
                <a16:creationId xmlns:a16="http://schemas.microsoft.com/office/drawing/2014/main" id="{12B412EC-3AD0-D155-F68E-B8644760AAEF}"/>
              </a:ext>
            </a:extLst>
          </p:cNvPr>
          <p:cNvSpPr/>
          <p:nvPr/>
        </p:nvSpPr>
        <p:spPr>
          <a:xfrm>
            <a:off x="10051275" y="6162236"/>
            <a:ext cx="246299" cy="26262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8BE2B7-97B9-FE65-A996-A4F330F2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3542" y="397807"/>
            <a:ext cx="11306175" cy="515651"/>
          </a:xfrm>
        </p:spPr>
        <p:txBody>
          <a:bodyPr/>
          <a:lstStyle/>
          <a:p>
            <a:r>
              <a:rPr lang="nb-NO" dirty="0"/>
              <a:t>Tjenesteavtaler - revidering</a:t>
            </a:r>
          </a:p>
        </p:txBody>
      </p:sp>
      <p:pic>
        <p:nvPicPr>
          <p:cNvPr id="4" name="logo_">
            <a:extLst>
              <a:ext uri="{FF2B5EF4-FFF2-40B4-BE49-F238E27FC236}">
                <a16:creationId xmlns:a16="http://schemas.microsoft.com/office/drawing/2014/main" id="{CAC2A31B-F3E6-3D2D-09A1-AEEF81388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2975" y="421008"/>
            <a:ext cx="2066899" cy="492450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791C07FF-E38C-55A6-C622-436425D55B81}"/>
              </a:ext>
            </a:extLst>
          </p:cNvPr>
          <p:cNvSpPr txBox="1"/>
          <p:nvPr/>
        </p:nvSpPr>
        <p:spPr>
          <a:xfrm>
            <a:off x="442975" y="948690"/>
            <a:ext cx="1025790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/>
              <a:t>Tjenesteavtale 1-11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</a:rPr>
              <a:t>Enighet om hvilke helse- og omsorgsoppgaver forvaltningsnivåene er pålagt ansvaret for og en felles oppfatning av hvilke tiltak partene til enhver tid skal utføre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</a:rPr>
              <a:t>Retningslinjer for samarbeid i tilknytning til innleggelse, utskrivning, habilitering, rehabilitering og lærings- og mestringstilbud for å sikre helhetlige og sammenhengende helse- og omsorgstjenester til pasienter med behov for koordinerte tjenester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Retningslinjer for innleggelse i sykehus</a:t>
            </a:r>
            <a:endParaRPr lang="nb-N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Beskrivelse av kommunens tilbud om døgnopphold for øyeblikkelig hjelp etter § 3-5 tredje ledd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Retningslinjer for samarbeid om utskrivningsklare pasienter som antas å ha behov for kommunale tjenester etter utskrivning fra institusjon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Retningslinjer for gjensidig kunnskapsoverføring og informasjonsutveksling og for faglige nettverk og hospitering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Avtale om samarbeid om forskning, utdanning, praksis og læretid</a:t>
            </a:r>
            <a:endParaRPr lang="nb-N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</a:rPr>
              <a:t>Samarbeid om jordmortjenester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Samarbeid om IKT-løsninger lokalt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</a:rPr>
              <a:t>Samarbeid om forebygging</a:t>
            </a:r>
          </a:p>
          <a:p>
            <a:pPr marL="800100" lvl="1" indent="-342900">
              <a:buFont typeface="+mj-lt"/>
              <a:buAutoNum type="arabicPeriod"/>
            </a:pPr>
            <a:r>
              <a:rPr lang="nb-NO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Omforente beredskapsplaner og planer for den akuttmedisinske kjeden</a:t>
            </a:r>
            <a:endParaRPr lang="nb-NO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/>
              <a:t>Nytt i veileder fra 2023:  </a:t>
            </a:r>
          </a:p>
          <a:p>
            <a:pPr lvl="1"/>
            <a:r>
              <a:rPr lang="nb-NO" dirty="0"/>
              <a:t>12. Utvikling og planlegging av tjenestene</a:t>
            </a:r>
          </a:p>
          <a:p>
            <a:pPr lvl="1"/>
            <a:r>
              <a:rPr lang="nb-NO" dirty="0"/>
              <a:t>13. Samarbeid om barn og unge som mottar tjenester fra både sykehus og kommune</a:t>
            </a:r>
          </a:p>
        </p:txBody>
      </p:sp>
    </p:spTree>
    <p:extLst>
      <p:ext uri="{BB962C8B-B14F-4D97-AF65-F5344CB8AC3E}">
        <p14:creationId xmlns:p14="http://schemas.microsoft.com/office/powerpoint/2010/main" val="2012484407"/>
      </p:ext>
    </p:extLst>
  </p:cSld>
  <p:clrMapOvr>
    <a:masterClrMapping/>
  </p:clrMapOvr>
</p:sld>
</file>

<file path=ppt/theme/theme1.xml><?xml version="1.0" encoding="utf-8"?>
<a:theme xmlns:a="http://schemas.openxmlformats.org/drawingml/2006/main" name="Lys lo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9999C"/>
      </a:accent1>
      <a:accent2>
        <a:srgbClr val="A4BAC2"/>
      </a:accent2>
      <a:accent3>
        <a:srgbClr val="055157"/>
      </a:accent3>
      <a:accent4>
        <a:srgbClr val="E1A425"/>
      </a:accent4>
      <a:accent5>
        <a:srgbClr val="A9999C"/>
      </a:accent5>
      <a:accent6>
        <a:srgbClr val="A4BAC2"/>
      </a:accent6>
      <a:hlink>
        <a:srgbClr val="0563C1"/>
      </a:hlink>
      <a:folHlink>
        <a:srgbClr val="954F72"/>
      </a:folHlink>
    </a:clrScheme>
    <a:fontScheme name="Scala Sans">
      <a:majorFont>
        <a:latin typeface="Scala Sans"/>
        <a:ea typeface=""/>
        <a:cs typeface=""/>
      </a:majorFont>
      <a:minorFont>
        <a:latin typeface="Scal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lgelandssykehuset_PPT.potx" id="{CF249FB3-C53C-4E0F-B8C9-B15C6AF34D2F}" vid="{79FBD0DF-A447-40E5-85D7-1690ADC0373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C51B5CB-5605-42E6-82F1-030C95188CF5}">
  <we:reference id="57db97c6-56e5-4674-9af2-c47f9e909233" version="1.0.0.1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F40808643154C851F8E58B190B4C4" ma:contentTypeVersion="9" ma:contentTypeDescription="Create a new document." ma:contentTypeScope="" ma:versionID="45dc479211afcdd74196753278b4bcdf">
  <xsd:schema xmlns:xsd="http://www.w3.org/2001/XMLSchema" xmlns:xs="http://www.w3.org/2001/XMLSchema" xmlns:p="http://schemas.microsoft.com/office/2006/metadata/properties" xmlns:ns2="da08654b-5ecf-4275-b8be-cae0fb41fa8c" xmlns:ns3="a1b71704-0006-407a-9943-b7ce8e0b9d3e" targetNamespace="http://schemas.microsoft.com/office/2006/metadata/properties" ma:root="true" ma:fieldsID="21c9db2dd937c091d0f9e3d7a51fcba0" ns2:_="" ns3:_="">
    <xsd:import namespace="da08654b-5ecf-4275-b8be-cae0fb41fa8c"/>
    <xsd:import namespace="a1b71704-0006-407a-9943-b7ce8e0b9d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8654b-5ecf-4275-b8be-cae0fb41fa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55b26df-1c8c-44e4-91ab-229f80cf8b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71704-0006-407a-9943-b7ce8e0b9d3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0a9b984-51b5-4c1f-899f-4bb4f0118319}" ma:internalName="TaxCatchAll" ma:showField="CatchAllData" ma:web="a1b71704-0006-407a-9943-b7ce8e0b9d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8654b-5ecf-4275-b8be-cae0fb41fa8c">
      <Terms xmlns="http://schemas.microsoft.com/office/infopath/2007/PartnerControls"/>
    </lcf76f155ced4ddcb4097134ff3c332f>
    <TaxCatchAll xmlns="a1b71704-0006-407a-9943-b7ce8e0b9d3e" xsi:nil="true"/>
  </documentManagement>
</p:properties>
</file>

<file path=customXml/itemProps1.xml><?xml version="1.0" encoding="utf-8"?>
<ds:datastoreItem xmlns:ds="http://schemas.openxmlformats.org/officeDocument/2006/customXml" ds:itemID="{D51A4E3F-4AE0-4983-998B-5CAA711AA6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9B0B75-4FDF-4C82-81CA-393CB3554D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08654b-5ecf-4275-b8be-cae0fb41fa8c"/>
    <ds:schemaRef ds:uri="a1b71704-0006-407a-9943-b7ce8e0b9d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EEACA6-5A09-472A-B0B4-99D613F11767}">
  <ds:schemaRefs>
    <ds:schemaRef ds:uri="http://schemas.microsoft.com/office/2006/metadata/properties"/>
    <ds:schemaRef ds:uri="a1b71704-0006-407a-9943-b7ce8e0b9d3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a08654b-5ecf-4275-b8be-cae0fb41fa8c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Helsefellesskap PPT mal</Template>
  <TotalTime>1976</TotalTime>
  <Words>403</Words>
  <Application>Microsoft Office PowerPoint</Application>
  <PresentationFormat>Widescreen</PresentationFormat>
  <Paragraphs>78</Paragraphs>
  <Slides>3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9" baseType="lpstr">
      <vt:lpstr>Arial</vt:lpstr>
      <vt:lpstr>Calibri</vt:lpstr>
      <vt:lpstr>Georgia</vt:lpstr>
      <vt:lpstr>Scala Sans</vt:lpstr>
      <vt:lpstr>Times New Roman</vt:lpstr>
      <vt:lpstr>Lys logo</vt:lpstr>
      <vt:lpstr>PowerPoint-presentasjon</vt:lpstr>
      <vt:lpstr>Prosesskart for revidering av tjenesteavtaler</vt:lpstr>
      <vt:lpstr>Tjenesteavtaler - revidering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Eline Monsen</dc:creator>
  <cp:lastModifiedBy>Eline Monsen</cp:lastModifiedBy>
  <cp:revision>14</cp:revision>
  <cp:lastPrinted>2024-03-04T18:58:13Z</cp:lastPrinted>
  <dcterms:created xsi:type="dcterms:W3CDTF">2023-05-08T09:55:16Z</dcterms:created>
  <dcterms:modified xsi:type="dcterms:W3CDTF">2024-05-24T10:09:21Z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0x0101002D0F40808643154C851F8E58B190B4C4</vt:lpwstr>
  </property>
  <property fmtid="{D5CDD505-2E9C-101B-9397-08002B2CF9AE}" pid="3" name="MediaServiceImageTags">
    <vt:lpwstr/>
  </property>
</Properties>
</file>